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Mono Light"/>
      <p:regular r:id="rId24"/>
      <p:bold r:id="rId25"/>
      <p:italic r:id="rId26"/>
      <p:boldItalic r:id="rId27"/>
    </p:embeddedFont>
    <p:embeddedFont>
      <p:font typeface="Helvetica Neue"/>
      <p:regular r:id="rId28"/>
      <p:bold r:id="rId29"/>
      <p:italic r:id="rId30"/>
      <p:boldItalic r:id="rId31"/>
    </p:embeddedFont>
    <p:embeddedFont>
      <p:font typeface="Roboto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MonoLigh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Light-italic.fntdata"/><Relationship Id="rId25" Type="http://schemas.openxmlformats.org/officeDocument/2006/relationships/font" Target="fonts/RobotoMonoLight-bold.fntdata"/><Relationship Id="rId28" Type="http://schemas.openxmlformats.org/officeDocument/2006/relationships/font" Target="fonts/HelveticaNeue-regular.fntdata"/><Relationship Id="rId27" Type="http://schemas.openxmlformats.org/officeDocument/2006/relationships/font" Target="fonts/RobotoMono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ee70d2d2c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ee70d2d2c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ef505faf9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ef505faf9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ef505faf9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ef505faf9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1d543232b0e816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1d543232b0e816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ee8df3a31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ee8df3a31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ee8df3a31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ee8df3a31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700"/>
              </a:spcBef>
              <a:spcAft>
                <a:spcPts val="0"/>
              </a:spcAft>
              <a:buClr>
                <a:schemeClr val="lt1"/>
              </a:buClr>
              <a:buSzPts val="1600"/>
              <a:buFont typeface="Roboto Mono Light"/>
              <a:buChar char="-"/>
            </a:pPr>
            <a:r>
              <a:t/>
            </a:r>
            <a:endParaRPr sz="1600">
              <a:latin typeface="Roboto Mono Light"/>
              <a:ea typeface="Roboto Mono Light"/>
              <a:cs typeface="Roboto Mono Light"/>
              <a:sym typeface="Roboto Mono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1d543232b0e816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1d543232b0e816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eecd7674d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eecd7674d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ef505faf9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ef505faf9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1d543232b0e816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1d543232b0e816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ee70d2d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ee70d2d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The project we all did is a game that implements the 1978 arcade game - Space Invaders. In our game, in addition to trying to maximize Space Invaders, we have also added some additional touches, such as a story, to a game that we hope will help the player delve deeper into it and experience something different. experience by trying to fit into the shoes of our main character. It is about the fact that our so-called rescuers, Dan and Rob, are on a deadly mission that is to destroy the many waves of aliens in space with their ship. They are trying to save the Earth from the invasion of aliens and go home unharmed.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ee70d2d2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ee70d2d2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 The situation with fighting the aliens are happening nowadays. </a:t>
            </a:r>
            <a:endParaRPr/>
          </a:p>
          <a:p>
            <a:pPr indent="0" lvl="0" marL="0" rtl="0" algn="l">
              <a:spcBef>
                <a:spcPts val="0"/>
              </a:spcBef>
              <a:spcAft>
                <a:spcPts val="0"/>
              </a:spcAft>
              <a:buNone/>
            </a:pPr>
            <a:r>
              <a:rPr lang="bg"/>
              <a:t>- The main problem is the lack of drinkable  water on the planet Earth. </a:t>
            </a:r>
            <a:endParaRPr/>
          </a:p>
          <a:p>
            <a:pPr indent="0" lvl="0" marL="0" rtl="0" algn="l">
              <a:spcBef>
                <a:spcPts val="0"/>
              </a:spcBef>
              <a:spcAft>
                <a:spcPts val="0"/>
              </a:spcAft>
              <a:buNone/>
            </a:pPr>
            <a:r>
              <a:rPr lang="bg"/>
              <a:t>2. </a:t>
            </a:r>
            <a:endParaRPr/>
          </a:p>
          <a:p>
            <a:pPr indent="0" lvl="0" marL="0" rtl="0" algn="l">
              <a:spcBef>
                <a:spcPts val="0"/>
              </a:spcBef>
              <a:spcAft>
                <a:spcPts val="0"/>
              </a:spcAft>
              <a:buNone/>
            </a:pPr>
            <a:r>
              <a:rPr lang="bg"/>
              <a:t>Daniel (Dan) Wagner</a:t>
            </a:r>
            <a:endParaRPr/>
          </a:p>
          <a:p>
            <a:pPr indent="0" lvl="0" marL="0" rtl="0" algn="l">
              <a:spcBef>
                <a:spcPts val="0"/>
              </a:spcBef>
              <a:spcAft>
                <a:spcPts val="0"/>
              </a:spcAft>
              <a:buNone/>
            </a:pPr>
            <a:r>
              <a:rPr lang="bg"/>
              <a:t>Robert (Rob) Hughes </a:t>
            </a:r>
            <a:endParaRPr/>
          </a:p>
          <a:p>
            <a:pPr indent="0" lvl="0" marL="0" rtl="0" algn="l">
              <a:spcBef>
                <a:spcPts val="0"/>
              </a:spcBef>
              <a:spcAft>
                <a:spcPts val="0"/>
              </a:spcAft>
              <a:buNone/>
            </a:pPr>
            <a:r>
              <a:rPr lang="bg"/>
              <a:t>3.</a:t>
            </a:r>
            <a:endParaRPr/>
          </a:p>
          <a:p>
            <a:pPr indent="0" lvl="0" marL="0" rtl="0" algn="l">
              <a:spcBef>
                <a:spcPts val="0"/>
              </a:spcBef>
              <a:spcAft>
                <a:spcPts val="0"/>
              </a:spcAft>
              <a:buNone/>
            </a:pPr>
            <a:r>
              <a:rPr lang="bg"/>
              <a:t>The aliens are from the planet Kepler.</a:t>
            </a:r>
            <a:endParaRPr/>
          </a:p>
          <a:p>
            <a:pPr indent="0" lvl="0" marL="0" rtl="0" algn="l">
              <a:spcBef>
                <a:spcPts val="0"/>
              </a:spcBef>
              <a:spcAft>
                <a:spcPts val="0"/>
              </a:spcAft>
              <a:buNone/>
            </a:pPr>
            <a:r>
              <a:t/>
            </a:r>
            <a:endParaRPr/>
          </a:p>
          <a:p>
            <a:pPr indent="0" lvl="0" marL="0" rtl="0" algn="l">
              <a:spcBef>
                <a:spcPts val="0"/>
              </a:spcBef>
              <a:spcAft>
                <a:spcPts val="0"/>
              </a:spcAft>
              <a:buNone/>
            </a:pPr>
            <a:r>
              <a:rPr lang="bg"/>
              <a:t>- Pre-history of the probelm: </a:t>
            </a:r>
            <a:endParaRPr/>
          </a:p>
          <a:p>
            <a:pPr indent="0" lvl="0" marL="0" rtl="0" algn="l">
              <a:spcBef>
                <a:spcPts val="0"/>
              </a:spcBef>
              <a:spcAft>
                <a:spcPts val="0"/>
              </a:spcAft>
              <a:buNone/>
            </a:pPr>
            <a:r>
              <a:rPr lang="bg"/>
              <a:t>For the past decade the lack of drinkable water has increased drastically and </a:t>
            </a:r>
            <a:endParaRPr/>
          </a:p>
          <a:p>
            <a:pPr indent="0" lvl="0" marL="0" rtl="0" algn="l">
              <a:spcBef>
                <a:spcPts val="0"/>
              </a:spcBef>
              <a:spcAft>
                <a:spcPts val="0"/>
              </a:spcAft>
              <a:buNone/>
            </a:pPr>
            <a:r>
              <a:rPr lang="bg"/>
              <a:t>humans have started to look for alternatives to survive.</a:t>
            </a:r>
            <a:endParaRPr/>
          </a:p>
          <a:p>
            <a:pPr indent="0" lvl="0" marL="0" rtl="0" algn="l">
              <a:spcBef>
                <a:spcPts val="0"/>
              </a:spcBef>
              <a:spcAft>
                <a:spcPts val="0"/>
              </a:spcAft>
              <a:buNone/>
            </a:pPr>
            <a:r>
              <a:rPr lang="bg"/>
              <a:t>(*During that decade the spaceshipping travelling was improved and it became not </a:t>
            </a:r>
            <a:endParaRPr/>
          </a:p>
          <a:p>
            <a:pPr indent="0" lvl="0" marL="0" rtl="0" algn="l">
              <a:spcBef>
                <a:spcPts val="0"/>
              </a:spcBef>
              <a:spcAft>
                <a:spcPts val="0"/>
              </a:spcAft>
              <a:buNone/>
            </a:pPr>
            <a:r>
              <a:rPr lang="bg"/>
              <a:t>that much hard to be accomplished* not necessary). Because the main goal was to survive,</a:t>
            </a:r>
            <a:endParaRPr/>
          </a:p>
          <a:p>
            <a:pPr indent="0" lvl="0" marL="0" rtl="0" algn="l">
              <a:spcBef>
                <a:spcPts val="0"/>
              </a:spcBef>
              <a:spcAft>
                <a:spcPts val="0"/>
              </a:spcAft>
              <a:buNone/>
            </a:pPr>
            <a:r>
              <a:rPr lang="bg"/>
              <a:t>all of the nations joined forces in that vital goal. Because Mars is one of the planets</a:t>
            </a:r>
            <a:endParaRPr/>
          </a:p>
          <a:p>
            <a:pPr indent="0" lvl="0" marL="0" rtl="0" algn="l">
              <a:spcBef>
                <a:spcPts val="0"/>
              </a:spcBef>
              <a:spcAft>
                <a:spcPts val="0"/>
              </a:spcAft>
              <a:buNone/>
            </a:pPr>
            <a:r>
              <a:rPr lang="bg"/>
              <a:t>that is most like Earth, the humans from the Earth started to send the most clever</a:t>
            </a:r>
            <a:endParaRPr/>
          </a:p>
          <a:p>
            <a:pPr indent="0" lvl="0" marL="0" rtl="0" algn="l">
              <a:spcBef>
                <a:spcPts val="0"/>
              </a:spcBef>
              <a:spcAft>
                <a:spcPts val="0"/>
              </a:spcAft>
              <a:buNone/>
            </a:pPr>
            <a:r>
              <a:rPr lang="bg"/>
              <a:t>scienities that are from all around the world to explore Mars and to do their </a:t>
            </a:r>
            <a:endParaRPr/>
          </a:p>
          <a:p>
            <a:pPr indent="0" lvl="0" marL="0" rtl="0" algn="l">
              <a:spcBef>
                <a:spcPts val="0"/>
              </a:spcBef>
              <a:spcAft>
                <a:spcPts val="0"/>
              </a:spcAft>
              <a:buNone/>
            </a:pPr>
            <a:r>
              <a:rPr lang="bg"/>
              <a:t>researchs and experiments. During one of the research processes the scientist </a:t>
            </a:r>
            <a:endParaRPr/>
          </a:p>
          <a:p>
            <a:pPr indent="0" lvl="0" marL="0" rtl="0" algn="l">
              <a:spcBef>
                <a:spcPts val="0"/>
              </a:spcBef>
              <a:spcAft>
                <a:spcPts val="0"/>
              </a:spcAft>
              <a:buNone/>
            </a:pPr>
            <a:r>
              <a:rPr lang="bg"/>
              <a:t>Alicia Herrera from Spain had discovered a liquid that from one drop of it can</a:t>
            </a:r>
            <a:endParaRPr/>
          </a:p>
          <a:p>
            <a:pPr indent="0" lvl="0" marL="0" rtl="0" algn="l">
              <a:spcBef>
                <a:spcPts val="0"/>
              </a:spcBef>
              <a:spcAft>
                <a:spcPts val="0"/>
              </a:spcAft>
              <a:buNone/>
            </a:pPr>
            <a:r>
              <a:rPr lang="bg"/>
              <a:t>turn a huge amount of salt water into drinkable one. As soon as that was discovered and there werent</a:t>
            </a:r>
            <a:endParaRPr/>
          </a:p>
          <a:p>
            <a:pPr indent="0" lvl="0" marL="0" rtl="0" algn="l">
              <a:spcBef>
                <a:spcPts val="0"/>
              </a:spcBef>
              <a:spcAft>
                <a:spcPts val="0"/>
              </a:spcAft>
              <a:buNone/>
            </a:pPr>
            <a:r>
              <a:rPr lang="bg"/>
              <a:t>any side effects, people started to export that new for the human kind strange liquid that was named Voda.</a:t>
            </a:r>
            <a:endParaRPr/>
          </a:p>
          <a:p>
            <a:pPr indent="0" lvl="0" marL="0" rtl="0" algn="l">
              <a:spcBef>
                <a:spcPts val="0"/>
              </a:spcBef>
              <a:spcAft>
                <a:spcPts val="0"/>
              </a:spcAft>
              <a:buNone/>
            </a:pPr>
            <a:r>
              <a:t/>
            </a:r>
            <a:endParaRPr/>
          </a:p>
          <a:p>
            <a:pPr indent="0" lvl="0" marL="0" rtl="0" algn="l">
              <a:spcBef>
                <a:spcPts val="0"/>
              </a:spcBef>
              <a:spcAft>
                <a:spcPts val="0"/>
              </a:spcAft>
              <a:buNone/>
            </a:pPr>
            <a:r>
              <a:rPr lang="bg"/>
              <a:t>After a couple of months of travelling and exporting with big amounts that special</a:t>
            </a:r>
            <a:endParaRPr/>
          </a:p>
          <a:p>
            <a:pPr indent="0" lvl="0" marL="0" rtl="0" algn="l">
              <a:spcBef>
                <a:spcPts val="0"/>
              </a:spcBef>
              <a:spcAft>
                <a:spcPts val="0"/>
              </a:spcAft>
              <a:buNone/>
            </a:pPr>
            <a:r>
              <a:rPr lang="bg"/>
              <a:t>liqud it turned out that we were not alone in our universe actually. During one</a:t>
            </a:r>
            <a:endParaRPr/>
          </a:p>
          <a:p>
            <a:pPr indent="0" lvl="0" marL="0" rtl="0" algn="l">
              <a:spcBef>
                <a:spcPts val="0"/>
              </a:spcBef>
              <a:spcAft>
                <a:spcPts val="0"/>
              </a:spcAft>
              <a:buNone/>
            </a:pPr>
            <a:r>
              <a:rPr lang="bg"/>
              <a:t>of the many visits to Mars to export the liquid people had met aliens that want that</a:t>
            </a:r>
            <a:endParaRPr/>
          </a:p>
          <a:p>
            <a:pPr indent="0" lvl="0" marL="0" rtl="0" algn="l">
              <a:spcBef>
                <a:spcPts val="0"/>
              </a:spcBef>
              <a:spcAft>
                <a:spcPts val="0"/>
              </a:spcAft>
              <a:buNone/>
            </a:pPr>
            <a:r>
              <a:rPr lang="bg"/>
              <a:t>liquid as well and that's when the war started. Because the humans had transported </a:t>
            </a:r>
            <a:endParaRPr/>
          </a:p>
          <a:p>
            <a:pPr indent="0" lvl="0" marL="0" rtl="0" algn="l">
              <a:spcBef>
                <a:spcPts val="0"/>
              </a:spcBef>
              <a:spcAft>
                <a:spcPts val="0"/>
              </a:spcAft>
              <a:buNone/>
            </a:pPr>
            <a:r>
              <a:rPr lang="bg"/>
              <a:t>almost the whole amount of that liqud the aliens decided to invade the Earth and</a:t>
            </a:r>
            <a:endParaRPr/>
          </a:p>
          <a:p>
            <a:pPr indent="0" lvl="0" marL="0" rtl="0" algn="l">
              <a:spcBef>
                <a:spcPts val="0"/>
              </a:spcBef>
              <a:spcAft>
                <a:spcPts val="0"/>
              </a:spcAft>
              <a:buNone/>
            </a:pPr>
            <a:r>
              <a:rPr lang="bg"/>
              <a:t>take it from us.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eecd7674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eecd7674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 The situation with fighting the aliens are happening nowadays. </a:t>
            </a:r>
            <a:endParaRPr/>
          </a:p>
          <a:p>
            <a:pPr indent="0" lvl="0" marL="0" rtl="0" algn="l">
              <a:spcBef>
                <a:spcPts val="0"/>
              </a:spcBef>
              <a:spcAft>
                <a:spcPts val="0"/>
              </a:spcAft>
              <a:buNone/>
            </a:pPr>
            <a:r>
              <a:rPr lang="bg"/>
              <a:t>- The main problem is the lack of drinkable  water on the planet Earth. </a:t>
            </a:r>
            <a:endParaRPr/>
          </a:p>
          <a:p>
            <a:pPr indent="0" lvl="0" marL="0" rtl="0" algn="l">
              <a:spcBef>
                <a:spcPts val="0"/>
              </a:spcBef>
              <a:spcAft>
                <a:spcPts val="0"/>
              </a:spcAft>
              <a:buNone/>
            </a:pPr>
            <a:r>
              <a:rPr lang="bg"/>
              <a:t>2. </a:t>
            </a:r>
            <a:endParaRPr/>
          </a:p>
          <a:p>
            <a:pPr indent="0" lvl="0" marL="0" rtl="0" algn="l">
              <a:spcBef>
                <a:spcPts val="0"/>
              </a:spcBef>
              <a:spcAft>
                <a:spcPts val="0"/>
              </a:spcAft>
              <a:buNone/>
            </a:pPr>
            <a:r>
              <a:rPr lang="bg"/>
              <a:t>Daniel (Dan) Wagner</a:t>
            </a:r>
            <a:endParaRPr/>
          </a:p>
          <a:p>
            <a:pPr indent="0" lvl="0" marL="0" rtl="0" algn="l">
              <a:spcBef>
                <a:spcPts val="0"/>
              </a:spcBef>
              <a:spcAft>
                <a:spcPts val="0"/>
              </a:spcAft>
              <a:buNone/>
            </a:pPr>
            <a:r>
              <a:rPr lang="bg"/>
              <a:t>Robert (Rob) Hughes </a:t>
            </a:r>
            <a:endParaRPr/>
          </a:p>
          <a:p>
            <a:pPr indent="0" lvl="0" marL="0" rtl="0" algn="l">
              <a:spcBef>
                <a:spcPts val="0"/>
              </a:spcBef>
              <a:spcAft>
                <a:spcPts val="0"/>
              </a:spcAft>
              <a:buNone/>
            </a:pPr>
            <a:r>
              <a:rPr lang="bg"/>
              <a:t>3.</a:t>
            </a:r>
            <a:endParaRPr/>
          </a:p>
          <a:p>
            <a:pPr indent="0" lvl="0" marL="0" rtl="0" algn="l">
              <a:spcBef>
                <a:spcPts val="0"/>
              </a:spcBef>
              <a:spcAft>
                <a:spcPts val="0"/>
              </a:spcAft>
              <a:buNone/>
            </a:pPr>
            <a:r>
              <a:rPr lang="bg"/>
              <a:t>The aliens are from the planet Kepler.</a:t>
            </a:r>
            <a:endParaRPr/>
          </a:p>
          <a:p>
            <a:pPr indent="0" lvl="0" marL="0" rtl="0" algn="l">
              <a:spcBef>
                <a:spcPts val="0"/>
              </a:spcBef>
              <a:spcAft>
                <a:spcPts val="0"/>
              </a:spcAft>
              <a:buNone/>
            </a:pPr>
            <a:r>
              <a:t/>
            </a:r>
            <a:endParaRPr/>
          </a:p>
          <a:p>
            <a:pPr indent="0" lvl="0" marL="0" rtl="0" algn="l">
              <a:spcBef>
                <a:spcPts val="0"/>
              </a:spcBef>
              <a:spcAft>
                <a:spcPts val="0"/>
              </a:spcAft>
              <a:buNone/>
            </a:pPr>
            <a:r>
              <a:rPr lang="bg"/>
              <a:t>- Pre-history of the probelm: </a:t>
            </a:r>
            <a:endParaRPr/>
          </a:p>
          <a:p>
            <a:pPr indent="0" lvl="0" marL="0" rtl="0" algn="l">
              <a:spcBef>
                <a:spcPts val="0"/>
              </a:spcBef>
              <a:spcAft>
                <a:spcPts val="0"/>
              </a:spcAft>
              <a:buNone/>
            </a:pPr>
            <a:r>
              <a:rPr lang="bg"/>
              <a:t>For the past decade the lack of drinkable water has increased drastically and </a:t>
            </a:r>
            <a:endParaRPr/>
          </a:p>
          <a:p>
            <a:pPr indent="0" lvl="0" marL="0" rtl="0" algn="l">
              <a:spcBef>
                <a:spcPts val="0"/>
              </a:spcBef>
              <a:spcAft>
                <a:spcPts val="0"/>
              </a:spcAft>
              <a:buNone/>
            </a:pPr>
            <a:r>
              <a:rPr lang="bg"/>
              <a:t>humans have started to look for alternatives to survive.</a:t>
            </a:r>
            <a:endParaRPr/>
          </a:p>
          <a:p>
            <a:pPr indent="0" lvl="0" marL="0" rtl="0" algn="l">
              <a:spcBef>
                <a:spcPts val="0"/>
              </a:spcBef>
              <a:spcAft>
                <a:spcPts val="0"/>
              </a:spcAft>
              <a:buNone/>
            </a:pPr>
            <a:r>
              <a:rPr lang="bg"/>
              <a:t>(*During that decade the spaceshipping travelling was improved and it became not </a:t>
            </a:r>
            <a:endParaRPr/>
          </a:p>
          <a:p>
            <a:pPr indent="0" lvl="0" marL="0" rtl="0" algn="l">
              <a:spcBef>
                <a:spcPts val="0"/>
              </a:spcBef>
              <a:spcAft>
                <a:spcPts val="0"/>
              </a:spcAft>
              <a:buNone/>
            </a:pPr>
            <a:r>
              <a:rPr lang="bg"/>
              <a:t>that much hard to be accomplished* not necessary). Because the main goal was to survive,</a:t>
            </a:r>
            <a:endParaRPr/>
          </a:p>
          <a:p>
            <a:pPr indent="0" lvl="0" marL="0" rtl="0" algn="l">
              <a:spcBef>
                <a:spcPts val="0"/>
              </a:spcBef>
              <a:spcAft>
                <a:spcPts val="0"/>
              </a:spcAft>
              <a:buNone/>
            </a:pPr>
            <a:r>
              <a:rPr lang="bg"/>
              <a:t>all of the nations joined forces in that vital goal. Because Mars is one of the planets</a:t>
            </a:r>
            <a:endParaRPr/>
          </a:p>
          <a:p>
            <a:pPr indent="0" lvl="0" marL="0" rtl="0" algn="l">
              <a:spcBef>
                <a:spcPts val="0"/>
              </a:spcBef>
              <a:spcAft>
                <a:spcPts val="0"/>
              </a:spcAft>
              <a:buNone/>
            </a:pPr>
            <a:r>
              <a:rPr lang="bg"/>
              <a:t>that is most like Earth, the humans from the Earth started to send the most clever</a:t>
            </a:r>
            <a:endParaRPr/>
          </a:p>
          <a:p>
            <a:pPr indent="0" lvl="0" marL="0" rtl="0" algn="l">
              <a:spcBef>
                <a:spcPts val="0"/>
              </a:spcBef>
              <a:spcAft>
                <a:spcPts val="0"/>
              </a:spcAft>
              <a:buNone/>
            </a:pPr>
            <a:r>
              <a:rPr lang="bg"/>
              <a:t>scienities that are from all around the world to explore Mars and to do their </a:t>
            </a:r>
            <a:endParaRPr/>
          </a:p>
          <a:p>
            <a:pPr indent="0" lvl="0" marL="0" rtl="0" algn="l">
              <a:spcBef>
                <a:spcPts val="0"/>
              </a:spcBef>
              <a:spcAft>
                <a:spcPts val="0"/>
              </a:spcAft>
              <a:buNone/>
            </a:pPr>
            <a:r>
              <a:rPr lang="bg"/>
              <a:t>researchs and experiments. During one of the research processes the scientist </a:t>
            </a:r>
            <a:endParaRPr/>
          </a:p>
          <a:p>
            <a:pPr indent="0" lvl="0" marL="0" rtl="0" algn="l">
              <a:spcBef>
                <a:spcPts val="0"/>
              </a:spcBef>
              <a:spcAft>
                <a:spcPts val="0"/>
              </a:spcAft>
              <a:buNone/>
            </a:pPr>
            <a:r>
              <a:rPr lang="bg"/>
              <a:t>Alicia Herrera from Spain had discovered a liquid that from one drop of it can</a:t>
            </a:r>
            <a:endParaRPr/>
          </a:p>
          <a:p>
            <a:pPr indent="0" lvl="0" marL="0" rtl="0" algn="l">
              <a:spcBef>
                <a:spcPts val="0"/>
              </a:spcBef>
              <a:spcAft>
                <a:spcPts val="0"/>
              </a:spcAft>
              <a:buNone/>
            </a:pPr>
            <a:r>
              <a:rPr lang="bg"/>
              <a:t>turn a huge amount of salt water into drinkable one. As soon as that was discovered and there werent</a:t>
            </a:r>
            <a:endParaRPr/>
          </a:p>
          <a:p>
            <a:pPr indent="0" lvl="0" marL="0" rtl="0" algn="l">
              <a:spcBef>
                <a:spcPts val="0"/>
              </a:spcBef>
              <a:spcAft>
                <a:spcPts val="0"/>
              </a:spcAft>
              <a:buNone/>
            </a:pPr>
            <a:r>
              <a:rPr lang="bg"/>
              <a:t>any side effects, people started to export that new for the human kind strange liquid that was named Voda.</a:t>
            </a:r>
            <a:endParaRPr/>
          </a:p>
          <a:p>
            <a:pPr indent="0" lvl="0" marL="0" rtl="0" algn="l">
              <a:spcBef>
                <a:spcPts val="0"/>
              </a:spcBef>
              <a:spcAft>
                <a:spcPts val="0"/>
              </a:spcAft>
              <a:buNone/>
            </a:pPr>
            <a:r>
              <a:t/>
            </a:r>
            <a:endParaRPr/>
          </a:p>
          <a:p>
            <a:pPr indent="0" lvl="0" marL="0" rtl="0" algn="l">
              <a:spcBef>
                <a:spcPts val="0"/>
              </a:spcBef>
              <a:spcAft>
                <a:spcPts val="0"/>
              </a:spcAft>
              <a:buNone/>
            </a:pPr>
            <a:r>
              <a:rPr lang="bg"/>
              <a:t>After a couple of months of travelling and exporting with big amounts that special</a:t>
            </a:r>
            <a:endParaRPr/>
          </a:p>
          <a:p>
            <a:pPr indent="0" lvl="0" marL="0" rtl="0" algn="l">
              <a:spcBef>
                <a:spcPts val="0"/>
              </a:spcBef>
              <a:spcAft>
                <a:spcPts val="0"/>
              </a:spcAft>
              <a:buNone/>
            </a:pPr>
            <a:r>
              <a:rPr lang="bg"/>
              <a:t>liqud it turned out that we were not alone in our universe actually. During one</a:t>
            </a:r>
            <a:endParaRPr/>
          </a:p>
          <a:p>
            <a:pPr indent="0" lvl="0" marL="0" rtl="0" algn="l">
              <a:spcBef>
                <a:spcPts val="0"/>
              </a:spcBef>
              <a:spcAft>
                <a:spcPts val="0"/>
              </a:spcAft>
              <a:buNone/>
            </a:pPr>
            <a:r>
              <a:rPr lang="bg"/>
              <a:t>of the many visits to Mars to export the liquid people had met aliens that want that</a:t>
            </a:r>
            <a:endParaRPr/>
          </a:p>
          <a:p>
            <a:pPr indent="0" lvl="0" marL="0" rtl="0" algn="l">
              <a:spcBef>
                <a:spcPts val="0"/>
              </a:spcBef>
              <a:spcAft>
                <a:spcPts val="0"/>
              </a:spcAft>
              <a:buNone/>
            </a:pPr>
            <a:r>
              <a:rPr lang="bg"/>
              <a:t>liquid as well and that's when the war started. Because the humans had transported </a:t>
            </a:r>
            <a:endParaRPr/>
          </a:p>
          <a:p>
            <a:pPr indent="0" lvl="0" marL="0" rtl="0" algn="l">
              <a:spcBef>
                <a:spcPts val="0"/>
              </a:spcBef>
              <a:spcAft>
                <a:spcPts val="0"/>
              </a:spcAft>
              <a:buNone/>
            </a:pPr>
            <a:r>
              <a:rPr lang="bg"/>
              <a:t>almost the whole amount of that liqud the aliens decided to invade the Earth and</a:t>
            </a:r>
            <a:endParaRPr/>
          </a:p>
          <a:p>
            <a:pPr indent="0" lvl="0" marL="0" rtl="0" algn="l">
              <a:spcBef>
                <a:spcPts val="0"/>
              </a:spcBef>
              <a:spcAft>
                <a:spcPts val="0"/>
              </a:spcAft>
              <a:buNone/>
            </a:pPr>
            <a:r>
              <a:rPr lang="bg"/>
              <a:t>take it from us.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ee8df3a3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ee8df3a3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ef505faf9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ef505faf9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ef505faf9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ef505faf9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ef505faf9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ef505faf9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ef505faf9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ef505faf9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p:nvPr/>
        </p:nvSpPr>
        <p:spPr>
          <a:xfrm>
            <a:off x="0" y="1779198"/>
            <a:ext cx="9144000" cy="1585200"/>
          </a:xfrm>
          <a:prstGeom prst="rect">
            <a:avLst/>
          </a:prstGeom>
          <a:solidFill>
            <a:srgbClr val="1D1931">
              <a:alpha val="7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 name="Google Shape;15;p2"/>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bg"/>
              <a:t>‹#›</a:t>
            </a:fld>
            <a:endParaRPr/>
          </a:p>
        </p:txBody>
      </p:sp>
      <p:sp>
        <p:nvSpPr>
          <p:cNvPr id="18" name="Google Shape;18;p2"/>
          <p:cNvSpPr txBox="1"/>
          <p:nvPr>
            <p:ph type="ctrTitle"/>
          </p:nvPr>
        </p:nvSpPr>
        <p:spPr>
          <a:xfrm>
            <a:off x="457200" y="2114550"/>
            <a:ext cx="8229600" cy="519000"/>
          </a:xfrm>
          <a:prstGeom prst="rect">
            <a:avLst/>
          </a:prstGeom>
          <a:noFill/>
          <a:ln>
            <a:noFill/>
          </a:ln>
        </p:spPr>
        <p:txBody>
          <a:bodyPr anchorCtr="0" anchor="t" bIns="45700" lIns="91425" spcFirstLastPara="1" rIns="91425" wrap="square" tIns="45700">
            <a:noAutofit/>
          </a:bodyPr>
          <a:lstStyle>
            <a:lvl1pPr lvl="0" marR="9144" algn="ctr">
              <a:spcBef>
                <a:spcPts val="0"/>
              </a:spcBef>
              <a:spcAft>
                <a:spcPts val="0"/>
              </a:spcAft>
              <a:buClr>
                <a:schemeClr val="lt1"/>
              </a:buClr>
              <a:buSzPts val="3800"/>
              <a:buFont typeface="Helvetica Neue"/>
              <a:buNone/>
              <a:defRPr sz="3800"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body"/>
          </p:nvPr>
        </p:nvSpPr>
        <p:spPr>
          <a:xfrm>
            <a:off x="457200" y="2728913"/>
            <a:ext cx="8229600" cy="479700"/>
          </a:xfrm>
          <a:prstGeom prst="rect">
            <a:avLst/>
          </a:prstGeom>
          <a:noFill/>
          <a:ln>
            <a:noFill/>
          </a:ln>
        </p:spPr>
        <p:txBody>
          <a:bodyPr anchorCtr="0" anchor="ctr" bIns="45700" lIns="91425" spcFirstLastPara="1" rIns="91425" wrap="square" tIns="45700">
            <a:noAutofit/>
          </a:bodyPr>
          <a:lstStyle>
            <a:lvl1pPr indent="-228600" lvl="0" marL="457200" algn="ctr">
              <a:spcBef>
                <a:spcPts val="700"/>
              </a:spcBef>
              <a:spcAft>
                <a:spcPts val="0"/>
              </a:spcAft>
              <a:buClr>
                <a:schemeClr val="accent2"/>
              </a:buClr>
              <a:buSzPts val="2280"/>
              <a:buNone/>
              <a:defRPr b="0" sz="2400">
                <a:solidFill>
                  <a:schemeClr val="accent2"/>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9" name="Shape 69"/>
        <p:cNvGrpSpPr/>
        <p:nvPr/>
      </p:nvGrpSpPr>
      <p:grpSpPr>
        <a:xfrm>
          <a:off x="0" y="0"/>
          <a:ext cx="0" cy="0"/>
          <a:chOff x="0" y="0"/>
          <a:chExt cx="0" cy="0"/>
        </a:xfrm>
      </p:grpSpPr>
      <p:sp>
        <p:nvSpPr>
          <p:cNvPr id="70" name="Google Shape;70;p11"/>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lvl1pPr lvl="0" rtl="0">
              <a:spcBef>
                <a:spcPts val="0"/>
              </a:spcBef>
              <a:spcAft>
                <a:spcPts val="0"/>
              </a:spcAft>
              <a:buSzPts val="32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1"/>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349250" lvl="0" marL="457200" rtl="0">
              <a:spcBef>
                <a:spcPts val="700"/>
              </a:spcBef>
              <a:spcAft>
                <a:spcPts val="0"/>
              </a:spcAft>
              <a:buSzPts val="1900"/>
              <a:buChar char="▪"/>
              <a:defRPr/>
            </a:lvl1pPr>
            <a:lvl2pPr indent="-331469" lvl="1" marL="914400" rtl="0">
              <a:spcBef>
                <a:spcPts val="360"/>
              </a:spcBef>
              <a:spcAft>
                <a:spcPts val="0"/>
              </a:spcAft>
              <a:buSzPts val="1620"/>
              <a:buChar char="🢭"/>
              <a:defRPr/>
            </a:lvl2pPr>
            <a:lvl3pPr indent="-330200" lvl="2" marL="1371600" rtl="0">
              <a:spcBef>
                <a:spcPts val="320"/>
              </a:spcBef>
              <a:spcAft>
                <a:spcPts val="0"/>
              </a:spcAft>
              <a:buSzPts val="1600"/>
              <a:buChar char="■"/>
              <a:defRPr/>
            </a:lvl3pPr>
            <a:lvl4pPr indent="-330200" lvl="3" marL="1828800" rtl="0">
              <a:spcBef>
                <a:spcPts val="320"/>
              </a:spcBef>
              <a:spcAft>
                <a:spcPts val="0"/>
              </a:spcAft>
              <a:buSzPts val="1600"/>
              <a:buChar char="🢝"/>
              <a:defRPr/>
            </a:lvl4pPr>
            <a:lvl5pPr indent="-317500" lvl="4" marL="2286000" rtl="0">
              <a:spcBef>
                <a:spcPts val="280"/>
              </a:spcBef>
              <a:spcAft>
                <a:spcPts val="0"/>
              </a:spcAft>
              <a:buSzPts val="1400"/>
              <a:buChar char="●"/>
              <a:defRPr/>
            </a:lvl5pPr>
            <a:lvl6pPr indent="-342900" lvl="5" marL="2743200" rtl="0">
              <a:spcBef>
                <a:spcPts val="360"/>
              </a:spcBef>
              <a:spcAft>
                <a:spcPts val="0"/>
              </a:spcAft>
              <a:buSzPts val="1800"/>
              <a:buChar char="●"/>
              <a:defRPr/>
            </a:lvl6pPr>
            <a:lvl7pPr indent="-330200" lvl="6" marL="3200400" rtl="0">
              <a:spcBef>
                <a:spcPts val="320"/>
              </a:spcBef>
              <a:spcAft>
                <a:spcPts val="0"/>
              </a:spcAft>
              <a:buSzPts val="1600"/>
              <a:buChar char="●"/>
              <a:defRPr/>
            </a:lvl7pPr>
            <a:lvl8pPr indent="-330200" lvl="7" marL="3657600" rtl="0">
              <a:spcBef>
                <a:spcPts val="320"/>
              </a:spcBef>
              <a:spcAft>
                <a:spcPts val="0"/>
              </a:spcAft>
              <a:buSzPts val="1600"/>
              <a:buChar char="●"/>
              <a:defRPr/>
            </a:lvl8pPr>
            <a:lvl9pPr indent="-330200" lvl="8" marL="4114800" rtl="0">
              <a:spcBef>
                <a:spcPts val="320"/>
              </a:spcBef>
              <a:spcAft>
                <a:spcPts val="0"/>
              </a:spcAft>
              <a:buSzPts val="1600"/>
              <a:buChar char="●"/>
              <a:defRPr/>
            </a:lvl9pPr>
          </a:lstStyle>
          <a:p/>
        </p:txBody>
      </p:sp>
      <p:sp>
        <p:nvSpPr>
          <p:cNvPr id="72" name="Google Shape;72;p11"/>
          <p:cNvSpPr txBox="1"/>
          <p:nvPr>
            <p:ph idx="12" type="sldNum"/>
          </p:nvPr>
        </p:nvSpPr>
        <p:spPr>
          <a:xfrm>
            <a:off x="8472458" y="4663217"/>
            <a:ext cx="548700" cy="393600"/>
          </a:xfrm>
          <a:prstGeom prst="rect">
            <a:avLst/>
          </a:prstGeom>
        </p:spPr>
        <p:txBody>
          <a:bodyPr anchorCtr="0" anchor="b"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b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685800" y="457200"/>
            <a:ext cx="7772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Clr>
                <a:schemeClr val="lt1"/>
              </a:buClr>
              <a:buSzPts val="3200"/>
              <a:buFont typeface="Helvetica Neue"/>
              <a:buNone/>
              <a:defRPr b="0"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685800" y="1200150"/>
            <a:ext cx="7772400" cy="3429000"/>
          </a:xfrm>
          <a:prstGeom prst="rect">
            <a:avLst/>
          </a:prstGeom>
          <a:noFill/>
          <a:ln>
            <a:noFill/>
          </a:ln>
        </p:spPr>
        <p:txBody>
          <a:bodyPr anchorCtr="0" anchor="t" bIns="45700" lIns="91425" spcFirstLastPara="1" rIns="91425" wrap="square" tIns="45700">
            <a:noAutofit/>
          </a:bodyPr>
          <a:lstStyle>
            <a:lvl1pPr indent="-349250" lvl="0" marL="457200" algn="ctr">
              <a:spcBef>
                <a:spcPts val="700"/>
              </a:spcBef>
              <a:spcAft>
                <a:spcPts val="0"/>
              </a:spcAft>
              <a:buClr>
                <a:schemeClr val="lt1"/>
              </a:buClr>
              <a:buSzPts val="1900"/>
              <a:buChar char="▪"/>
              <a:defRPr>
                <a:latin typeface="Calibri"/>
                <a:ea typeface="Calibri"/>
                <a:cs typeface="Calibri"/>
                <a:sym typeface="Calibri"/>
              </a:defRPr>
            </a:lvl1pPr>
            <a:lvl2pPr indent="-331469" lvl="1" marL="914400" algn="ctr">
              <a:spcBef>
                <a:spcPts val="360"/>
              </a:spcBef>
              <a:spcAft>
                <a:spcPts val="0"/>
              </a:spcAft>
              <a:buSzPts val="1620"/>
              <a:buChar char="🢭"/>
              <a:defRPr>
                <a:latin typeface="Calibri"/>
                <a:ea typeface="Calibri"/>
                <a:cs typeface="Calibri"/>
                <a:sym typeface="Calibri"/>
              </a:defRPr>
            </a:lvl2pPr>
            <a:lvl3pPr indent="-330200" lvl="2" marL="1371600" algn="ctr">
              <a:spcBef>
                <a:spcPts val="320"/>
              </a:spcBef>
              <a:spcAft>
                <a:spcPts val="0"/>
              </a:spcAft>
              <a:buSzPts val="1600"/>
              <a:buChar char="■"/>
              <a:defRPr>
                <a:latin typeface="Calibri"/>
                <a:ea typeface="Calibri"/>
                <a:cs typeface="Calibri"/>
                <a:sym typeface="Calibri"/>
              </a:defRPr>
            </a:lvl3pPr>
            <a:lvl4pPr indent="-330200" lvl="3" marL="1828800" algn="ctr">
              <a:spcBef>
                <a:spcPts val="320"/>
              </a:spcBef>
              <a:spcAft>
                <a:spcPts val="0"/>
              </a:spcAft>
              <a:buSzPts val="1600"/>
              <a:buChar char="🢝"/>
              <a:defRPr>
                <a:latin typeface="Calibri"/>
                <a:ea typeface="Calibri"/>
                <a:cs typeface="Calibri"/>
                <a:sym typeface="Calibri"/>
              </a:defRPr>
            </a:lvl4pPr>
            <a:lvl5pPr indent="-317500" lvl="4" marL="2286000" algn="ctr">
              <a:spcBef>
                <a:spcPts val="280"/>
              </a:spcBef>
              <a:spcAft>
                <a:spcPts val="0"/>
              </a:spcAft>
              <a:buSzPts val="1400"/>
              <a:buChar char="●"/>
              <a:defRPr>
                <a:latin typeface="Calibri"/>
                <a:ea typeface="Calibri"/>
                <a:cs typeface="Calibri"/>
                <a:sym typeface="Calibri"/>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3" name="Google Shape;23;p3"/>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b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26" name="Shape 26"/>
        <p:cNvGrpSpPr/>
        <p:nvPr/>
      </p:nvGrpSpPr>
      <p:grpSpPr>
        <a:xfrm>
          <a:off x="0" y="0"/>
          <a:ext cx="0" cy="0"/>
          <a:chOff x="0" y="0"/>
          <a:chExt cx="0" cy="0"/>
        </a:xfrm>
      </p:grpSpPr>
      <p:sp>
        <p:nvSpPr>
          <p:cNvPr id="27" name="Google Shape;27;p4"/>
          <p:cNvSpPr txBox="1"/>
          <p:nvPr>
            <p:ph idx="1" type="body"/>
          </p:nvPr>
        </p:nvSpPr>
        <p:spPr>
          <a:xfrm>
            <a:off x="685800" y="1257300"/>
            <a:ext cx="2514600" cy="32481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Clr>
                <a:schemeClr val="lt1"/>
              </a:buClr>
              <a:buSzPts val="1710"/>
              <a:buNone/>
              <a:defRPr sz="1800"/>
            </a:lvl1pPr>
            <a:lvl2pPr indent="-228600" lvl="1" marL="914400" algn="l">
              <a:spcBef>
                <a:spcPts val="240"/>
              </a:spcBef>
              <a:spcAft>
                <a:spcPts val="0"/>
              </a:spcAft>
              <a:buSzPts val="108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8" name="Google Shape;28;p4"/>
          <p:cNvSpPr txBox="1"/>
          <p:nvPr>
            <p:ph idx="2" type="body"/>
          </p:nvPr>
        </p:nvSpPr>
        <p:spPr>
          <a:xfrm>
            <a:off x="3429000" y="1257300"/>
            <a:ext cx="5486400" cy="3248100"/>
          </a:xfrm>
          <a:prstGeom prst="rect">
            <a:avLst/>
          </a:prstGeom>
          <a:noFill/>
          <a:ln>
            <a:noFill/>
          </a:ln>
        </p:spPr>
        <p:txBody>
          <a:bodyPr anchorCtr="0" anchor="t" bIns="45700" lIns="91425" spcFirstLastPara="1" rIns="91425" wrap="square" tIns="45700">
            <a:noAutofit/>
          </a:bodyPr>
          <a:lstStyle>
            <a:lvl1pPr indent="-421640" lvl="0" marL="457200" algn="l">
              <a:spcBef>
                <a:spcPts val="700"/>
              </a:spcBef>
              <a:spcAft>
                <a:spcPts val="0"/>
              </a:spcAft>
              <a:buClr>
                <a:schemeClr val="lt1"/>
              </a:buClr>
              <a:buSzPts val="3040"/>
              <a:buChar char="▪"/>
              <a:defRPr sz="3200"/>
            </a:lvl1pPr>
            <a:lvl2pPr indent="-388619" lvl="1" marL="914400" algn="l">
              <a:spcBef>
                <a:spcPts val="560"/>
              </a:spcBef>
              <a:spcAft>
                <a:spcPts val="0"/>
              </a:spcAft>
              <a:buSzPts val="252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9" name="Google Shape;29;p4"/>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bg"/>
              <a:t>‹#›</a:t>
            </a:fld>
            <a:endParaRPr/>
          </a:p>
        </p:txBody>
      </p:sp>
      <p:sp>
        <p:nvSpPr>
          <p:cNvPr id="32" name="Google Shape;32;p4"/>
          <p:cNvSpPr txBox="1"/>
          <p:nvPr>
            <p:ph type="title"/>
          </p:nvPr>
        </p:nvSpPr>
        <p:spPr>
          <a:xfrm>
            <a:off x="685800" y="513230"/>
            <a:ext cx="8229600" cy="401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3" name="Shape 33"/>
        <p:cNvGrpSpPr/>
        <p:nvPr/>
      </p:nvGrpSpPr>
      <p:grpSpPr>
        <a:xfrm>
          <a:off x="0" y="0"/>
          <a:ext cx="0" cy="0"/>
          <a:chOff x="0" y="0"/>
          <a:chExt cx="0" cy="0"/>
        </a:xfrm>
      </p:grpSpPr>
      <p:sp>
        <p:nvSpPr>
          <p:cNvPr id="34" name="Google Shape;34;p5"/>
          <p:cNvSpPr txBox="1"/>
          <p:nvPr>
            <p:ph type="title"/>
          </p:nvPr>
        </p:nvSpPr>
        <p:spPr>
          <a:xfrm>
            <a:off x="914400" y="2514600"/>
            <a:ext cx="7772400" cy="1480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3800"/>
              <a:buFont typeface="Helvetica Neue"/>
              <a:buNone/>
              <a:defRPr b="1" sz="3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914400" y="4000500"/>
            <a:ext cx="7772400" cy="7893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Clr>
                <a:schemeClr val="lt2"/>
              </a:buClr>
              <a:buSzPts val="1900"/>
              <a:buNone/>
              <a:defRPr sz="2000">
                <a:solidFill>
                  <a:schemeClr val="lt2"/>
                </a:solidFill>
              </a:defRPr>
            </a:lvl1pPr>
            <a:lvl2pPr indent="-228600" lvl="1" marL="914400" algn="l">
              <a:spcBef>
                <a:spcPts val="360"/>
              </a:spcBef>
              <a:spcAft>
                <a:spcPts val="0"/>
              </a:spcAft>
              <a:buSzPts val="1620"/>
              <a:buNone/>
              <a:defRPr sz="1800">
                <a:solidFill>
                  <a:schemeClr val="lt1"/>
                </a:solidFill>
              </a:defRPr>
            </a:lvl2pPr>
            <a:lvl3pPr indent="-228600" lvl="2" marL="1371600" algn="l">
              <a:spcBef>
                <a:spcPts val="320"/>
              </a:spcBef>
              <a:spcAft>
                <a:spcPts val="0"/>
              </a:spcAft>
              <a:buSzPts val="160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6" name="Google Shape;36;p5"/>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b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spTree>
      <p:nvGrpSpPr>
        <p:cNvPr id="39" name="Shape 39"/>
        <p:cNvGrpSpPr/>
        <p:nvPr/>
      </p:nvGrpSpPr>
      <p:grpSpPr>
        <a:xfrm>
          <a:off x="0" y="0"/>
          <a:ext cx="0" cy="0"/>
          <a:chOff x="0" y="0"/>
          <a:chExt cx="0" cy="0"/>
        </a:xfrm>
      </p:grpSpPr>
      <p:sp>
        <p:nvSpPr>
          <p:cNvPr id="40" name="Google Shape;40;p6"/>
          <p:cNvSpPr/>
          <p:nvPr/>
        </p:nvSpPr>
        <p:spPr>
          <a:xfrm>
            <a:off x="0" y="0"/>
            <a:ext cx="9144000" cy="5143500"/>
          </a:xfrm>
          <a:prstGeom prst="rect">
            <a:avLst/>
          </a:prstGeom>
          <a:solidFill>
            <a:srgbClr val="1D1931">
              <a:alpha val="6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 name="Google Shape;41;p6"/>
          <p:cNvSpPr txBox="1"/>
          <p:nvPr>
            <p:ph idx="1" type="body"/>
          </p:nvPr>
        </p:nvSpPr>
        <p:spPr>
          <a:xfrm>
            <a:off x="464344" y="1028700"/>
            <a:ext cx="4038600" cy="33945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Clr>
                <a:schemeClr val="lt1"/>
              </a:buClr>
              <a:buSzPts val="1900"/>
              <a:buFont typeface="Calibri"/>
              <a:buNone/>
              <a:defRPr sz="2000">
                <a:solidFill>
                  <a:schemeClr val="lt1"/>
                </a:solidFill>
              </a:defRPr>
            </a:lvl1pPr>
            <a:lvl2pPr indent="-365760" lvl="1" marL="914400" algn="l">
              <a:spcBef>
                <a:spcPts val="480"/>
              </a:spcBef>
              <a:spcAft>
                <a:spcPts val="0"/>
              </a:spcAft>
              <a:buSzPts val="216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2" name="Google Shape;42;p6"/>
          <p:cNvSpPr txBox="1"/>
          <p:nvPr>
            <p:ph idx="2" type="body"/>
          </p:nvPr>
        </p:nvSpPr>
        <p:spPr>
          <a:xfrm>
            <a:off x="4655344" y="1028700"/>
            <a:ext cx="4038600" cy="3394500"/>
          </a:xfrm>
          <a:prstGeom prst="rect">
            <a:avLst/>
          </a:prstGeom>
          <a:noFill/>
          <a:ln>
            <a:noFill/>
          </a:ln>
        </p:spPr>
        <p:txBody>
          <a:bodyPr anchorCtr="0" anchor="t" bIns="45700" lIns="91425" spcFirstLastPara="1" rIns="91425" wrap="square" tIns="45700">
            <a:noAutofit/>
          </a:bodyPr>
          <a:lstStyle>
            <a:lvl1pPr indent="-397510" lvl="0" marL="457200" algn="l">
              <a:spcBef>
                <a:spcPts val="700"/>
              </a:spcBef>
              <a:spcAft>
                <a:spcPts val="0"/>
              </a:spcAft>
              <a:buClr>
                <a:schemeClr val="lt1"/>
              </a:buClr>
              <a:buSzPts val="2660"/>
              <a:buChar char="▪"/>
              <a:defRPr sz="2800">
                <a:solidFill>
                  <a:schemeClr val="lt1"/>
                </a:solidFill>
              </a:defRPr>
            </a:lvl1pPr>
            <a:lvl2pPr indent="-365760" lvl="1" marL="914400" algn="l">
              <a:spcBef>
                <a:spcPts val="480"/>
              </a:spcBef>
              <a:spcAft>
                <a:spcPts val="0"/>
              </a:spcAft>
              <a:buSzPts val="2160"/>
              <a:buChar char="🢭"/>
              <a:defRPr sz="2400">
                <a:solidFill>
                  <a:schemeClr val="lt1"/>
                </a:solidFill>
              </a:defRPr>
            </a:lvl2pPr>
            <a:lvl3pPr indent="-355600" lvl="2" marL="1371600" algn="l">
              <a:spcBef>
                <a:spcPts val="400"/>
              </a:spcBef>
              <a:spcAft>
                <a:spcPts val="0"/>
              </a:spcAft>
              <a:buSzPts val="2000"/>
              <a:buChar char="■"/>
              <a:defRPr sz="2000">
                <a:solidFill>
                  <a:schemeClr val="lt1"/>
                </a:solidFill>
              </a:defRPr>
            </a:lvl3pPr>
            <a:lvl4pPr indent="-342900" lvl="3" marL="1828800" algn="l">
              <a:spcBef>
                <a:spcPts val="360"/>
              </a:spcBef>
              <a:spcAft>
                <a:spcPts val="0"/>
              </a:spcAft>
              <a:buSzPts val="1800"/>
              <a:buChar char="🢝"/>
              <a:defRPr sz="1800">
                <a:solidFill>
                  <a:schemeClr val="lt1"/>
                </a:solidFill>
              </a:defRPr>
            </a:lvl4pPr>
            <a:lvl5pPr indent="-342900" lvl="4" marL="2286000" algn="l">
              <a:spcBef>
                <a:spcPts val="360"/>
              </a:spcBef>
              <a:spcAft>
                <a:spcPts val="0"/>
              </a:spcAft>
              <a:buSzPts val="1800"/>
              <a:buChar char="●"/>
              <a:defRPr sz="18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3" name="Google Shape;43;p6"/>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0" i="0" sz="1200" u="none" cap="none" strike="noStrike">
                <a:solidFill>
                  <a:schemeClr val="lt2"/>
                </a:solidFill>
                <a:latin typeface="Calibri"/>
                <a:ea typeface="Calibri"/>
                <a:cs typeface="Calibri"/>
                <a:sym typeface="Calibri"/>
              </a:defRPr>
            </a:lvl1pPr>
            <a:lvl2pPr indent="0" lvl="1" marL="0" algn="l">
              <a:spcBef>
                <a:spcPts val="0"/>
              </a:spcBef>
              <a:buNone/>
              <a:defRPr b="0" i="0" sz="1200" u="none" cap="none" strike="noStrike">
                <a:solidFill>
                  <a:schemeClr val="lt2"/>
                </a:solidFill>
                <a:latin typeface="Calibri"/>
                <a:ea typeface="Calibri"/>
                <a:cs typeface="Calibri"/>
                <a:sym typeface="Calibri"/>
              </a:defRPr>
            </a:lvl2pPr>
            <a:lvl3pPr indent="0" lvl="2" marL="0" algn="l">
              <a:spcBef>
                <a:spcPts val="0"/>
              </a:spcBef>
              <a:buNone/>
              <a:defRPr b="0" i="0" sz="1200" u="none" cap="none" strike="noStrike">
                <a:solidFill>
                  <a:schemeClr val="lt2"/>
                </a:solidFill>
                <a:latin typeface="Calibri"/>
                <a:ea typeface="Calibri"/>
                <a:cs typeface="Calibri"/>
                <a:sym typeface="Calibri"/>
              </a:defRPr>
            </a:lvl3pPr>
            <a:lvl4pPr indent="0" lvl="3" marL="0" algn="l">
              <a:spcBef>
                <a:spcPts val="0"/>
              </a:spcBef>
              <a:buNone/>
              <a:defRPr b="0" i="0" sz="1200" u="none" cap="none" strike="noStrike">
                <a:solidFill>
                  <a:schemeClr val="lt2"/>
                </a:solidFill>
                <a:latin typeface="Calibri"/>
                <a:ea typeface="Calibri"/>
                <a:cs typeface="Calibri"/>
                <a:sym typeface="Calibri"/>
              </a:defRPr>
            </a:lvl4pPr>
            <a:lvl5pPr indent="0" lvl="4" marL="0" algn="l">
              <a:spcBef>
                <a:spcPts val="0"/>
              </a:spcBef>
              <a:buNone/>
              <a:defRPr b="0" i="0" sz="1200" u="none" cap="none" strike="noStrike">
                <a:solidFill>
                  <a:schemeClr val="lt2"/>
                </a:solidFill>
                <a:latin typeface="Calibri"/>
                <a:ea typeface="Calibri"/>
                <a:cs typeface="Calibri"/>
                <a:sym typeface="Calibri"/>
              </a:defRPr>
            </a:lvl5pPr>
            <a:lvl6pPr indent="0" lvl="5" marL="0" algn="l">
              <a:spcBef>
                <a:spcPts val="0"/>
              </a:spcBef>
              <a:buNone/>
              <a:defRPr b="0" i="0" sz="1200" u="none" cap="none" strike="noStrike">
                <a:solidFill>
                  <a:schemeClr val="lt2"/>
                </a:solidFill>
                <a:latin typeface="Calibri"/>
                <a:ea typeface="Calibri"/>
                <a:cs typeface="Calibri"/>
                <a:sym typeface="Calibri"/>
              </a:defRPr>
            </a:lvl6pPr>
            <a:lvl7pPr indent="0" lvl="6" marL="0" algn="l">
              <a:spcBef>
                <a:spcPts val="0"/>
              </a:spcBef>
              <a:buNone/>
              <a:defRPr b="0" i="0" sz="1200" u="none" cap="none" strike="noStrike">
                <a:solidFill>
                  <a:schemeClr val="lt2"/>
                </a:solidFill>
                <a:latin typeface="Calibri"/>
                <a:ea typeface="Calibri"/>
                <a:cs typeface="Calibri"/>
                <a:sym typeface="Calibri"/>
              </a:defRPr>
            </a:lvl7pPr>
            <a:lvl8pPr indent="0" lvl="7" marL="0" algn="l">
              <a:spcBef>
                <a:spcPts val="0"/>
              </a:spcBef>
              <a:buNone/>
              <a:defRPr b="0" i="0" sz="1200" u="none" cap="none" strike="noStrike">
                <a:solidFill>
                  <a:schemeClr val="lt2"/>
                </a:solidFill>
                <a:latin typeface="Calibri"/>
                <a:ea typeface="Calibri"/>
                <a:cs typeface="Calibri"/>
                <a:sym typeface="Calibri"/>
              </a:defRPr>
            </a:lvl8pPr>
            <a:lvl9pPr indent="0" lvl="8" marL="0" algn="l">
              <a:spcBef>
                <a:spcPts val="0"/>
              </a:spcBef>
              <a:buNone/>
              <a:defRPr b="0" i="0" sz="1200" u="none" cap="none" strike="noStrike">
                <a:solidFill>
                  <a:schemeClr val="lt2"/>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bg"/>
              <a:t>‹#›</a:t>
            </a:fld>
            <a:endParaRPr/>
          </a:p>
        </p:txBody>
      </p:sp>
      <p:sp>
        <p:nvSpPr>
          <p:cNvPr id="46" name="Google Shape;46;p6"/>
          <p:cNvSpPr txBox="1"/>
          <p:nvPr>
            <p:ph type="title"/>
          </p:nvPr>
        </p:nvSpPr>
        <p:spPr>
          <a:xfrm>
            <a:off x="464344" y="513230"/>
            <a:ext cx="8229600" cy="401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Clr>
                <a:schemeClr val="lt1"/>
              </a:buClr>
              <a:buSzPts val="3200"/>
              <a:buFont typeface="Helvetica Neue"/>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47" name="Shape 47"/>
        <p:cNvGrpSpPr/>
        <p:nvPr/>
      </p:nvGrpSpPr>
      <p:grpSpPr>
        <a:xfrm>
          <a:off x="0" y="0"/>
          <a:ext cx="0" cy="0"/>
          <a:chOff x="0" y="0"/>
          <a:chExt cx="0" cy="0"/>
        </a:xfrm>
      </p:grpSpPr>
      <p:sp>
        <p:nvSpPr>
          <p:cNvPr id="48" name="Google Shape;48;p7"/>
          <p:cNvSpPr txBox="1"/>
          <p:nvPr>
            <p:ph idx="1" type="body"/>
          </p:nvPr>
        </p:nvSpPr>
        <p:spPr>
          <a:xfrm>
            <a:off x="457200" y="1357313"/>
            <a:ext cx="4040100" cy="479700"/>
          </a:xfrm>
          <a:prstGeom prst="rect">
            <a:avLst/>
          </a:prstGeom>
          <a:noFill/>
          <a:ln>
            <a:noFill/>
          </a:ln>
        </p:spPr>
        <p:txBody>
          <a:bodyPr anchorCtr="0" anchor="ctr" bIns="45700" lIns="91425" spcFirstLastPara="1" rIns="91425" wrap="square" tIns="45700">
            <a:noAutofit/>
          </a:bodyPr>
          <a:lstStyle>
            <a:lvl1pPr indent="-228600" lvl="0" marL="457200" algn="l">
              <a:spcBef>
                <a:spcPts val="700"/>
              </a:spcBef>
              <a:spcAft>
                <a:spcPts val="0"/>
              </a:spcAft>
              <a:buClr>
                <a:schemeClr val="accent2"/>
              </a:buClr>
              <a:buSzPts val="2280"/>
              <a:buNone/>
              <a:defRPr b="1" sz="2400">
                <a:solidFill>
                  <a:schemeClr val="accent2"/>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9" name="Google Shape;49;p7"/>
          <p:cNvSpPr txBox="1"/>
          <p:nvPr>
            <p:ph idx="2" type="body"/>
          </p:nvPr>
        </p:nvSpPr>
        <p:spPr>
          <a:xfrm>
            <a:off x="4645025" y="1357313"/>
            <a:ext cx="4041900" cy="479700"/>
          </a:xfrm>
          <a:prstGeom prst="rect">
            <a:avLst/>
          </a:prstGeom>
          <a:noFill/>
          <a:ln>
            <a:noFill/>
          </a:ln>
        </p:spPr>
        <p:txBody>
          <a:bodyPr anchorCtr="0" anchor="ctr" bIns="45700" lIns="91425" spcFirstLastPara="1" rIns="91425" wrap="square" tIns="45700">
            <a:noAutofit/>
          </a:bodyPr>
          <a:lstStyle>
            <a:lvl1pPr indent="-228600" lvl="0" marL="457200" algn="l">
              <a:spcBef>
                <a:spcPts val="700"/>
              </a:spcBef>
              <a:spcAft>
                <a:spcPts val="0"/>
              </a:spcAft>
              <a:buClr>
                <a:schemeClr val="accent2"/>
              </a:buClr>
              <a:buSzPts val="2280"/>
              <a:buNone/>
              <a:defRPr b="1" sz="2400">
                <a:solidFill>
                  <a:schemeClr val="accent2"/>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0" name="Google Shape;50;p7"/>
          <p:cNvSpPr txBox="1"/>
          <p:nvPr>
            <p:ph idx="3" type="body"/>
          </p:nvPr>
        </p:nvSpPr>
        <p:spPr>
          <a:xfrm>
            <a:off x="457200" y="1844278"/>
            <a:ext cx="4040100" cy="2969400"/>
          </a:xfrm>
          <a:prstGeom prst="rect">
            <a:avLst/>
          </a:prstGeom>
          <a:noFill/>
          <a:ln>
            <a:noFill/>
          </a:ln>
        </p:spPr>
        <p:txBody>
          <a:bodyPr anchorCtr="0" anchor="t" bIns="45700" lIns="91425" spcFirstLastPara="1" rIns="91425" wrap="square" tIns="45700">
            <a:noAutofit/>
          </a:bodyPr>
          <a:lstStyle>
            <a:lvl1pPr indent="-373380" lvl="0" marL="457200" algn="l">
              <a:spcBef>
                <a:spcPts val="700"/>
              </a:spcBef>
              <a:spcAft>
                <a:spcPts val="0"/>
              </a:spcAft>
              <a:buClr>
                <a:schemeClr val="lt1"/>
              </a:buClr>
              <a:buSzPts val="2280"/>
              <a:buChar char="▪"/>
              <a:defRPr sz="2400">
                <a:solidFill>
                  <a:schemeClr val="lt1"/>
                </a:solidFill>
              </a:defRPr>
            </a:lvl1pPr>
            <a:lvl2pPr indent="-342900" lvl="1" marL="914400" algn="l">
              <a:spcBef>
                <a:spcPts val="400"/>
              </a:spcBef>
              <a:spcAft>
                <a:spcPts val="0"/>
              </a:spcAft>
              <a:buSzPts val="1800"/>
              <a:buChar char="🢭"/>
              <a:defRPr sz="2000">
                <a:solidFill>
                  <a:schemeClr val="lt1"/>
                </a:solidFill>
              </a:defRPr>
            </a:lvl2pPr>
            <a:lvl3pPr indent="-342900" lvl="2" marL="1371600" algn="l">
              <a:spcBef>
                <a:spcPts val="360"/>
              </a:spcBef>
              <a:spcAft>
                <a:spcPts val="0"/>
              </a:spcAft>
              <a:buSzPts val="1800"/>
              <a:buChar char="■"/>
              <a:defRPr sz="1800">
                <a:solidFill>
                  <a:schemeClr val="lt1"/>
                </a:solidFill>
              </a:defRPr>
            </a:lvl3pPr>
            <a:lvl4pPr indent="-330200" lvl="3" marL="1828800" algn="l">
              <a:spcBef>
                <a:spcPts val="320"/>
              </a:spcBef>
              <a:spcAft>
                <a:spcPts val="0"/>
              </a:spcAft>
              <a:buSzPts val="1600"/>
              <a:buChar char="🢝"/>
              <a:defRPr sz="1600">
                <a:solidFill>
                  <a:schemeClr val="lt1"/>
                </a:solidFill>
              </a:defRPr>
            </a:lvl4pPr>
            <a:lvl5pPr indent="-330200" lvl="4" marL="2286000" algn="l">
              <a:spcBef>
                <a:spcPts val="320"/>
              </a:spcBef>
              <a:spcAft>
                <a:spcPts val="0"/>
              </a:spcAft>
              <a:buSzPts val="1600"/>
              <a:buChar char="●"/>
              <a:defRPr sz="16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1" name="Google Shape;51;p7"/>
          <p:cNvSpPr txBox="1"/>
          <p:nvPr>
            <p:ph idx="4" type="body"/>
          </p:nvPr>
        </p:nvSpPr>
        <p:spPr>
          <a:xfrm>
            <a:off x="4645025" y="1844278"/>
            <a:ext cx="4041900" cy="2969400"/>
          </a:xfrm>
          <a:prstGeom prst="rect">
            <a:avLst/>
          </a:prstGeom>
          <a:noFill/>
          <a:ln>
            <a:noFill/>
          </a:ln>
        </p:spPr>
        <p:txBody>
          <a:bodyPr anchorCtr="0" anchor="t" bIns="45700" lIns="91425" spcFirstLastPara="1" rIns="91425" wrap="square" tIns="45700">
            <a:noAutofit/>
          </a:bodyPr>
          <a:lstStyle>
            <a:lvl1pPr indent="-373380" lvl="0" marL="457200" algn="l">
              <a:spcBef>
                <a:spcPts val="700"/>
              </a:spcBef>
              <a:spcAft>
                <a:spcPts val="0"/>
              </a:spcAft>
              <a:buClr>
                <a:schemeClr val="lt1"/>
              </a:buClr>
              <a:buSzPts val="2280"/>
              <a:buChar char="▪"/>
              <a:defRPr sz="2400"/>
            </a:lvl1pPr>
            <a:lvl2pPr indent="-342900" lvl="1" marL="914400" algn="l">
              <a:spcBef>
                <a:spcPts val="400"/>
              </a:spcBef>
              <a:spcAft>
                <a:spcPts val="0"/>
              </a:spcAft>
              <a:buSzPts val="18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2" name="Google Shape;52;p7"/>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bg"/>
              <a:t>‹#›</a:t>
            </a:fld>
            <a:endParaRPr/>
          </a:p>
        </p:txBody>
      </p:sp>
      <p:sp>
        <p:nvSpPr>
          <p:cNvPr id="55" name="Google Shape;55;p7"/>
          <p:cNvSpPr txBox="1"/>
          <p:nvPr>
            <p:ph type="title"/>
          </p:nvPr>
        </p:nvSpPr>
        <p:spPr>
          <a:xfrm>
            <a:off x="457200" y="513230"/>
            <a:ext cx="8229600" cy="401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6" name="Shape 56"/>
        <p:cNvGrpSpPr/>
        <p:nvPr/>
      </p:nvGrpSpPr>
      <p:grpSpPr>
        <a:xfrm>
          <a:off x="0" y="0"/>
          <a:ext cx="0" cy="0"/>
          <a:chOff x="0" y="0"/>
          <a:chExt cx="0" cy="0"/>
        </a:xfrm>
      </p:grpSpPr>
      <p:sp>
        <p:nvSpPr>
          <p:cNvPr id="57" name="Google Shape;57;p8"/>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bg"/>
              <a:t>‹#›</a:t>
            </a:fld>
            <a:endParaRPr/>
          </a:p>
        </p:txBody>
      </p:sp>
      <p:sp>
        <p:nvSpPr>
          <p:cNvPr id="60" name="Google Shape;60;p8"/>
          <p:cNvSpPr txBox="1"/>
          <p:nvPr>
            <p:ph type="title"/>
          </p:nvPr>
        </p:nvSpPr>
        <p:spPr>
          <a:xfrm>
            <a:off x="685800" y="513230"/>
            <a:ext cx="7772400" cy="401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b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5" name="Shape 65"/>
        <p:cNvGrpSpPr/>
        <p:nvPr/>
      </p:nvGrpSpPr>
      <p:grpSpPr>
        <a:xfrm>
          <a:off x="0" y="0"/>
          <a:ext cx="0" cy="0"/>
          <a:chOff x="0" y="0"/>
          <a:chExt cx="0" cy="0"/>
        </a:xfrm>
      </p:grpSpPr>
      <p:sp>
        <p:nvSpPr>
          <p:cNvPr id="66" name="Google Shape;66;p10"/>
          <p:cNvSpPr txBox="1"/>
          <p:nvPr>
            <p:ph type="ctrTitle"/>
          </p:nvPr>
        </p:nvSpPr>
        <p:spPr>
          <a:xfrm>
            <a:off x="311708" y="744575"/>
            <a:ext cx="8520600" cy="20526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0"/>
          <p:cNvSpPr txBox="1"/>
          <p:nvPr>
            <p:ph idx="1" type="subTitle"/>
          </p:nvPr>
        </p:nvSpPr>
        <p:spPr>
          <a:xfrm>
            <a:off x="311700" y="2834125"/>
            <a:ext cx="8520600" cy="792600"/>
          </a:xfrm>
          <a:prstGeom prst="rect">
            <a:avLst/>
          </a:prstGeom>
        </p:spPr>
        <p:txBody>
          <a:bodyPr anchorCtr="0" anchor="t" bIns="45700" lIns="91425" spcFirstLastPara="1" rIns="91425" wrap="square" tIns="45700">
            <a:noAutofit/>
          </a:bodyPr>
          <a:lstStyle>
            <a:lvl1pPr lvl="0" rtl="0" algn="ctr">
              <a:lnSpc>
                <a:spcPct val="100000"/>
              </a:lnSpc>
              <a:spcBef>
                <a:spcPts val="700"/>
              </a:spcBef>
              <a:spcAft>
                <a:spcPts val="0"/>
              </a:spcAft>
              <a:buSzPts val="2800"/>
              <a:buNone/>
              <a:defRPr sz="2800"/>
            </a:lvl1pPr>
            <a:lvl2pPr lvl="1" rtl="0" algn="ctr">
              <a:lnSpc>
                <a:spcPct val="100000"/>
              </a:lnSpc>
              <a:spcBef>
                <a:spcPts val="360"/>
              </a:spcBef>
              <a:spcAft>
                <a:spcPts val="0"/>
              </a:spcAft>
              <a:buSzPts val="2800"/>
              <a:buNone/>
              <a:defRPr sz="2800"/>
            </a:lvl2pPr>
            <a:lvl3pPr lvl="2" rtl="0" algn="ctr">
              <a:lnSpc>
                <a:spcPct val="100000"/>
              </a:lnSpc>
              <a:spcBef>
                <a:spcPts val="320"/>
              </a:spcBef>
              <a:spcAft>
                <a:spcPts val="0"/>
              </a:spcAft>
              <a:buSzPts val="2800"/>
              <a:buNone/>
              <a:defRPr sz="2800"/>
            </a:lvl3pPr>
            <a:lvl4pPr lvl="3" rtl="0" algn="ctr">
              <a:lnSpc>
                <a:spcPct val="100000"/>
              </a:lnSpc>
              <a:spcBef>
                <a:spcPts val="320"/>
              </a:spcBef>
              <a:spcAft>
                <a:spcPts val="0"/>
              </a:spcAft>
              <a:buSzPts val="2800"/>
              <a:buNone/>
              <a:defRPr sz="2800"/>
            </a:lvl4pPr>
            <a:lvl5pPr lvl="4" rtl="0" algn="ctr">
              <a:lnSpc>
                <a:spcPct val="100000"/>
              </a:lnSpc>
              <a:spcBef>
                <a:spcPts val="280"/>
              </a:spcBef>
              <a:spcAft>
                <a:spcPts val="0"/>
              </a:spcAft>
              <a:buSzPts val="2800"/>
              <a:buNone/>
              <a:defRPr sz="2800"/>
            </a:lvl5pPr>
            <a:lvl6pPr lvl="5" rtl="0" algn="ctr">
              <a:lnSpc>
                <a:spcPct val="100000"/>
              </a:lnSpc>
              <a:spcBef>
                <a:spcPts val="360"/>
              </a:spcBef>
              <a:spcAft>
                <a:spcPts val="0"/>
              </a:spcAft>
              <a:buSzPts val="2800"/>
              <a:buNone/>
              <a:defRPr sz="2800"/>
            </a:lvl6pPr>
            <a:lvl7pPr lvl="6" rtl="0" algn="ctr">
              <a:lnSpc>
                <a:spcPct val="100000"/>
              </a:lnSpc>
              <a:spcBef>
                <a:spcPts val="320"/>
              </a:spcBef>
              <a:spcAft>
                <a:spcPts val="0"/>
              </a:spcAft>
              <a:buSzPts val="2800"/>
              <a:buNone/>
              <a:defRPr sz="2800"/>
            </a:lvl7pPr>
            <a:lvl8pPr lvl="7" rtl="0" algn="ctr">
              <a:lnSpc>
                <a:spcPct val="100000"/>
              </a:lnSpc>
              <a:spcBef>
                <a:spcPts val="320"/>
              </a:spcBef>
              <a:spcAft>
                <a:spcPts val="0"/>
              </a:spcAft>
              <a:buSzPts val="2800"/>
              <a:buNone/>
              <a:defRPr sz="2800"/>
            </a:lvl8pPr>
            <a:lvl9pPr lvl="8" rtl="0" algn="ctr">
              <a:lnSpc>
                <a:spcPct val="100000"/>
              </a:lnSpc>
              <a:spcBef>
                <a:spcPts val="320"/>
              </a:spcBef>
              <a:spcAft>
                <a:spcPts val="0"/>
              </a:spcAft>
              <a:buSzPts val="2800"/>
              <a:buNone/>
              <a:defRPr sz="2800"/>
            </a:lvl9pPr>
          </a:lstStyle>
          <a:p/>
        </p:txBody>
      </p:sp>
      <p:sp>
        <p:nvSpPr>
          <p:cNvPr id="68" name="Google Shape;68;p10"/>
          <p:cNvSpPr txBox="1"/>
          <p:nvPr>
            <p:ph idx="12" type="sldNum"/>
          </p:nvPr>
        </p:nvSpPr>
        <p:spPr>
          <a:xfrm>
            <a:off x="8472458" y="4663217"/>
            <a:ext cx="548700" cy="393600"/>
          </a:xfrm>
          <a:prstGeom prst="rect">
            <a:avLst/>
          </a:prstGeom>
        </p:spPr>
        <p:txBody>
          <a:bodyPr anchorCtr="0" anchor="b"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b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p:nvPr/>
        </p:nvSpPr>
        <p:spPr>
          <a:xfrm>
            <a:off x="0" y="0"/>
            <a:ext cx="9144000" cy="5143500"/>
          </a:xfrm>
          <a:prstGeom prst="rect">
            <a:avLst/>
          </a:prstGeom>
          <a:solidFill>
            <a:srgbClr val="1D1931">
              <a:alpha val="6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 name="Google Shape;7;p1"/>
          <p:cNvSpPr txBox="1"/>
          <p:nvPr>
            <p:ph type="title"/>
          </p:nvPr>
        </p:nvSpPr>
        <p:spPr>
          <a:xfrm>
            <a:off x="685800" y="513230"/>
            <a:ext cx="7772400" cy="4011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lt1"/>
              </a:buClr>
              <a:buSzPts val="3200"/>
              <a:buFont typeface="Helvetica Neue"/>
              <a:buNone/>
              <a:defRPr b="0" i="0" sz="32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685800" y="1187083"/>
            <a:ext cx="7772400" cy="3429000"/>
          </a:xfrm>
          <a:prstGeom prst="rect">
            <a:avLst/>
          </a:prstGeom>
          <a:noFill/>
          <a:ln>
            <a:noFill/>
          </a:ln>
        </p:spPr>
        <p:txBody>
          <a:bodyPr anchorCtr="0" anchor="t" bIns="45700" lIns="91425" spcFirstLastPara="1" rIns="91425" wrap="square" tIns="45700">
            <a:noAutofit/>
          </a:bodyPr>
          <a:lstStyle>
            <a:lvl1pPr indent="-349250" lvl="0" marL="457200" marR="0" rtl="0" algn="l">
              <a:spcBef>
                <a:spcPts val="700"/>
              </a:spcBef>
              <a:spcAft>
                <a:spcPts val="0"/>
              </a:spcAft>
              <a:buClr>
                <a:schemeClr val="lt1"/>
              </a:buClr>
              <a:buSzPts val="1900"/>
              <a:buFont typeface="Noto Sans Symbols"/>
              <a:buChar char="▪"/>
              <a:defRPr b="0" i="0" sz="2000" u="none" cap="none" strike="noStrike">
                <a:solidFill>
                  <a:schemeClr val="lt1"/>
                </a:solidFill>
                <a:latin typeface="Calibri"/>
                <a:ea typeface="Calibri"/>
                <a:cs typeface="Calibri"/>
                <a:sym typeface="Calibri"/>
              </a:defRPr>
            </a:lvl1pPr>
            <a:lvl2pPr indent="-331469" lvl="1" marL="914400" marR="0" rtl="0" algn="l">
              <a:spcBef>
                <a:spcPts val="360"/>
              </a:spcBef>
              <a:spcAft>
                <a:spcPts val="0"/>
              </a:spcAft>
              <a:buClr>
                <a:schemeClr val="accent2"/>
              </a:buClr>
              <a:buSzPts val="1620"/>
              <a:buFont typeface="Noto Sans Symbols"/>
              <a:buChar char="🢭"/>
              <a:defRPr b="0" i="0" sz="1800" u="none" cap="none" strike="noStrike">
                <a:solidFill>
                  <a:schemeClr val="lt1"/>
                </a:solidFill>
                <a:latin typeface="Calibri"/>
                <a:ea typeface="Calibri"/>
                <a:cs typeface="Calibri"/>
                <a:sym typeface="Calibri"/>
              </a:defRPr>
            </a:lvl2pPr>
            <a:lvl3pPr indent="-330200" lvl="2" marL="1371600" marR="0" rtl="0" algn="l">
              <a:spcBef>
                <a:spcPts val="320"/>
              </a:spcBef>
              <a:spcAft>
                <a:spcPts val="0"/>
              </a:spcAft>
              <a:buClr>
                <a:schemeClr val="accent2"/>
              </a:buClr>
              <a:buSzPts val="1600"/>
              <a:buFont typeface="Noto Sans Symbols"/>
              <a:buChar char="■"/>
              <a:defRPr b="0" i="0" sz="16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accent3"/>
              </a:buClr>
              <a:buSzPts val="1600"/>
              <a:buFont typeface="Noto Sans Symbols"/>
              <a:buChar char="🢝"/>
              <a:defRPr b="0" i="0" sz="1600" u="none" cap="none" strike="noStrike">
                <a:solidFill>
                  <a:schemeClr val="lt1"/>
                </a:solidFill>
                <a:latin typeface="Calibri"/>
                <a:ea typeface="Calibri"/>
                <a:cs typeface="Calibri"/>
                <a:sym typeface="Calibri"/>
              </a:defRPr>
            </a:lvl4pPr>
            <a:lvl5pPr indent="-317500" lvl="4" marL="2286000" marR="0" rtl="0" algn="l">
              <a:spcBef>
                <a:spcPts val="280"/>
              </a:spcBef>
              <a:spcAft>
                <a:spcPts val="0"/>
              </a:spcAft>
              <a:buClr>
                <a:schemeClr val="accent3"/>
              </a:buClr>
              <a:buSzPts val="1400"/>
              <a:buFont typeface="Noto Sans Symbols"/>
              <a:buChar char="●"/>
              <a:defRPr b="0" i="0" sz="1400" u="none" cap="none" strike="noStrike">
                <a:solidFill>
                  <a:schemeClr val="lt1"/>
                </a:solidFill>
                <a:latin typeface="Calibri"/>
                <a:ea typeface="Calibri"/>
                <a:cs typeface="Calibri"/>
                <a:sym typeface="Calibri"/>
              </a:defRPr>
            </a:lvl5pPr>
            <a:lvl6pPr indent="-342900" lvl="5" marL="2743200" marR="0" rtl="0" algn="l">
              <a:spcBef>
                <a:spcPts val="360"/>
              </a:spcBef>
              <a:spcAft>
                <a:spcPts val="0"/>
              </a:spcAft>
              <a:buClr>
                <a:schemeClr val="accent3"/>
              </a:buClr>
              <a:buSzPts val="1800"/>
              <a:buFont typeface="Noto Sans Symbols"/>
              <a:buChar char="●"/>
              <a:defRPr b="0" i="0" sz="1800" u="none" cap="none" strike="noStrike">
                <a:solidFill>
                  <a:schemeClr val="lt1"/>
                </a:solidFill>
                <a:latin typeface="Calibri"/>
                <a:ea typeface="Calibri"/>
                <a:cs typeface="Calibri"/>
                <a:sym typeface="Calibri"/>
              </a:defRPr>
            </a:lvl6pPr>
            <a:lvl7pPr indent="-330200" lvl="6" marL="32004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alibri"/>
                <a:ea typeface="Calibri"/>
                <a:cs typeface="Calibri"/>
                <a:sym typeface="Calibri"/>
              </a:defRPr>
            </a:lvl7pPr>
            <a:lvl8pPr indent="-330200" lvl="7" marL="36576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alibri"/>
                <a:ea typeface="Calibri"/>
                <a:cs typeface="Calibri"/>
                <a:sym typeface="Calibri"/>
              </a:defRPr>
            </a:lvl8pPr>
            <a:lvl9pPr indent="-330200" lvl="8" marL="41148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alibri"/>
                <a:ea typeface="Calibri"/>
                <a:cs typeface="Calibri"/>
                <a:sym typeface="Calibri"/>
              </a:defRPr>
            </a:lvl9pPr>
          </a:lstStyle>
          <a:p/>
        </p:txBody>
      </p:sp>
      <p:sp>
        <p:nvSpPr>
          <p:cNvPr id="9" name="Google Shape;9;p1"/>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1"/>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1" name="Google Shape;11;p1"/>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200" u="none" cap="none" strike="noStrike">
                <a:solidFill>
                  <a:schemeClr val="lt2"/>
                </a:solidFill>
                <a:latin typeface="Calibri"/>
                <a:ea typeface="Calibri"/>
                <a:cs typeface="Calibri"/>
                <a:sym typeface="Calibri"/>
              </a:defRPr>
            </a:lvl1pPr>
            <a:lvl2pPr indent="0" lvl="1" marL="0" marR="0" rtl="0" algn="l">
              <a:spcBef>
                <a:spcPts val="0"/>
              </a:spcBef>
              <a:buNone/>
              <a:defRPr b="0" i="0" sz="1200" u="none" cap="none" strike="noStrike">
                <a:solidFill>
                  <a:schemeClr val="lt2"/>
                </a:solidFill>
                <a:latin typeface="Calibri"/>
                <a:ea typeface="Calibri"/>
                <a:cs typeface="Calibri"/>
                <a:sym typeface="Calibri"/>
              </a:defRPr>
            </a:lvl2pPr>
            <a:lvl3pPr indent="0" lvl="2" marL="0" marR="0" rtl="0" algn="l">
              <a:spcBef>
                <a:spcPts val="0"/>
              </a:spcBef>
              <a:buNone/>
              <a:defRPr b="0" i="0" sz="1200" u="none" cap="none" strike="noStrike">
                <a:solidFill>
                  <a:schemeClr val="lt2"/>
                </a:solidFill>
                <a:latin typeface="Calibri"/>
                <a:ea typeface="Calibri"/>
                <a:cs typeface="Calibri"/>
                <a:sym typeface="Calibri"/>
              </a:defRPr>
            </a:lvl3pPr>
            <a:lvl4pPr indent="0" lvl="3" marL="0" marR="0" rtl="0" algn="l">
              <a:spcBef>
                <a:spcPts val="0"/>
              </a:spcBef>
              <a:buNone/>
              <a:defRPr b="0" i="0" sz="1200" u="none" cap="none" strike="noStrike">
                <a:solidFill>
                  <a:schemeClr val="lt2"/>
                </a:solidFill>
                <a:latin typeface="Calibri"/>
                <a:ea typeface="Calibri"/>
                <a:cs typeface="Calibri"/>
                <a:sym typeface="Calibri"/>
              </a:defRPr>
            </a:lvl4pPr>
            <a:lvl5pPr indent="0" lvl="4" marL="0" marR="0" rtl="0" algn="l">
              <a:spcBef>
                <a:spcPts val="0"/>
              </a:spcBef>
              <a:buNone/>
              <a:defRPr b="0" i="0" sz="1200" u="none" cap="none" strike="noStrike">
                <a:solidFill>
                  <a:schemeClr val="lt2"/>
                </a:solidFill>
                <a:latin typeface="Calibri"/>
                <a:ea typeface="Calibri"/>
                <a:cs typeface="Calibri"/>
                <a:sym typeface="Calibri"/>
              </a:defRPr>
            </a:lvl5pPr>
            <a:lvl6pPr indent="0" lvl="5" marL="0" marR="0" rtl="0" algn="l">
              <a:spcBef>
                <a:spcPts val="0"/>
              </a:spcBef>
              <a:buNone/>
              <a:defRPr b="0" i="0" sz="1200" u="none" cap="none" strike="noStrike">
                <a:solidFill>
                  <a:schemeClr val="lt2"/>
                </a:solidFill>
                <a:latin typeface="Calibri"/>
                <a:ea typeface="Calibri"/>
                <a:cs typeface="Calibri"/>
                <a:sym typeface="Calibri"/>
              </a:defRPr>
            </a:lvl6pPr>
            <a:lvl7pPr indent="0" lvl="6" marL="0" marR="0" rtl="0" algn="l">
              <a:spcBef>
                <a:spcPts val="0"/>
              </a:spcBef>
              <a:buNone/>
              <a:defRPr b="0" i="0" sz="1200" u="none" cap="none" strike="noStrike">
                <a:solidFill>
                  <a:schemeClr val="lt2"/>
                </a:solidFill>
                <a:latin typeface="Calibri"/>
                <a:ea typeface="Calibri"/>
                <a:cs typeface="Calibri"/>
                <a:sym typeface="Calibri"/>
              </a:defRPr>
            </a:lvl7pPr>
            <a:lvl8pPr indent="0" lvl="7" marL="0" marR="0" rtl="0" algn="l">
              <a:spcBef>
                <a:spcPts val="0"/>
              </a:spcBef>
              <a:buNone/>
              <a:defRPr b="0" i="0" sz="1200" u="none" cap="none" strike="noStrike">
                <a:solidFill>
                  <a:schemeClr val="lt2"/>
                </a:solidFill>
                <a:latin typeface="Calibri"/>
                <a:ea typeface="Calibri"/>
                <a:cs typeface="Calibri"/>
                <a:sym typeface="Calibri"/>
              </a:defRPr>
            </a:lvl8pPr>
            <a:lvl9pPr indent="0" lvl="8" marL="0" marR="0" rtl="0" algn="l">
              <a:spcBef>
                <a:spcPts val="0"/>
              </a:spcBef>
              <a:buNone/>
              <a:defRPr b="0" i="0" sz="1200" u="none" cap="none" strike="noStrike">
                <a:solidFill>
                  <a:schemeClr val="lt2"/>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bg"/>
              <a:t>‹#›</a:t>
            </a:fld>
            <a:endParaRPr/>
          </a:p>
        </p:txBody>
      </p:sp>
      <p:cxnSp>
        <p:nvCxnSpPr>
          <p:cNvPr id="12" name="Google Shape;12;p1"/>
          <p:cNvCxnSpPr/>
          <p:nvPr/>
        </p:nvCxnSpPr>
        <p:spPr>
          <a:xfrm>
            <a:off x="4076700" y="1028700"/>
            <a:ext cx="990600" cy="0"/>
          </a:xfrm>
          <a:prstGeom prst="straightConnector1">
            <a:avLst/>
          </a:prstGeom>
          <a:noFill/>
          <a:ln cap="flat" cmpd="sng" w="38100">
            <a:solidFill>
              <a:schemeClr val="lt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hyperlink" Target="http://drive.google.com/file/d/1Xpx8_KFVkX13qGusKew7I5vnqfGGNgup/view"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hyperlink" Target="http://www.youtube.com/watch?v=MU4psw3ccUI" TargetMode="External"/><Relationship Id="rId4" Type="http://schemas.openxmlformats.org/officeDocument/2006/relationships/image" Target="../media/image2.jpg"/><Relationship Id="rId5" Type="http://schemas.openxmlformats.org/officeDocument/2006/relationships/hyperlink" Target="http://www.youtube.com/watch?v=29VVkfuXkVI" TargetMode="External"/><Relationship Id="rId6"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1.png"/><Relationship Id="rId13" Type="http://schemas.openxmlformats.org/officeDocument/2006/relationships/image" Target="../media/image14.png"/><Relationship Id="rId12" Type="http://schemas.openxmlformats.org/officeDocument/2006/relationships/image" Target="../media/image13.png"/><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6.png"/><Relationship Id="rId9"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2"/>
          <p:cNvSpPr txBox="1"/>
          <p:nvPr>
            <p:ph type="ctrTitle"/>
          </p:nvPr>
        </p:nvSpPr>
        <p:spPr>
          <a:xfrm>
            <a:off x="457200" y="1885950"/>
            <a:ext cx="8229600" cy="519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mission: SURVIVE</a:t>
            </a:r>
            <a:endParaRPr>
              <a:latin typeface="Courier New"/>
              <a:ea typeface="Courier New"/>
              <a:cs typeface="Courier New"/>
              <a:sym typeface="Courier New"/>
            </a:endParaRPr>
          </a:p>
        </p:txBody>
      </p:sp>
      <p:sp>
        <p:nvSpPr>
          <p:cNvPr id="78" name="Google Shape;78;p12"/>
          <p:cNvSpPr txBox="1"/>
          <p:nvPr>
            <p:ph idx="1" type="body"/>
          </p:nvPr>
        </p:nvSpPr>
        <p:spPr>
          <a:xfrm>
            <a:off x="-173900" y="2760125"/>
            <a:ext cx="9514200" cy="901500"/>
          </a:xfrm>
          <a:prstGeom prst="rect">
            <a:avLst/>
          </a:prstGeom>
        </p:spPr>
        <p:txBody>
          <a:bodyPr anchorCtr="0" anchor="ctr" bIns="45700" lIns="91425" spcFirstLastPara="1" rIns="91425" wrap="square" tIns="45700">
            <a:noAutofit/>
          </a:bodyPr>
          <a:lstStyle/>
          <a:p>
            <a:pPr indent="0" lvl="0" marL="0" rtl="0" algn="ctr">
              <a:spcBef>
                <a:spcPts val="700"/>
              </a:spcBef>
              <a:spcAft>
                <a:spcPts val="0"/>
              </a:spcAft>
              <a:buNone/>
            </a:pPr>
            <a:r>
              <a:rPr lang="bg">
                <a:latin typeface="Roboto Mono Light"/>
                <a:ea typeface="Roboto Mono Light"/>
                <a:cs typeface="Roboto Mono Light"/>
                <a:sym typeface="Roboto Mono Light"/>
              </a:rPr>
              <a:t>Xaq Atkins, Toma Madansky, Radislav Nedelchev, William Collier, Andreea Buzatu, Kane Harper</a:t>
            </a:r>
            <a:endParaRPr>
              <a:latin typeface="Roboto Mono Light"/>
              <a:ea typeface="Roboto Mono Light"/>
              <a:cs typeface="Roboto Mono Light"/>
              <a:sym typeface="Roboto Mono Light"/>
            </a:endParaRPr>
          </a:p>
          <a:p>
            <a:pPr indent="0" lvl="0" marL="0" rtl="0" algn="ctr">
              <a:spcBef>
                <a:spcPts val="700"/>
              </a:spcBef>
              <a:spcAft>
                <a:spcPts val="0"/>
              </a:spcAft>
              <a:buNone/>
            </a:pPr>
            <a:r>
              <a:t/>
            </a:r>
            <a:endParaRPr>
              <a:latin typeface="Roboto Mono Light"/>
              <a:ea typeface="Roboto Mono Light"/>
              <a:cs typeface="Roboto Mono Light"/>
              <a:sym typeface="Roboto Mon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Gameplay - Level 5</a:t>
            </a:r>
            <a:endParaRPr>
              <a:latin typeface="Courier New"/>
              <a:ea typeface="Courier New"/>
              <a:cs typeface="Courier New"/>
              <a:sym typeface="Courier New"/>
            </a:endParaRPr>
          </a:p>
        </p:txBody>
      </p:sp>
      <p:sp>
        <p:nvSpPr>
          <p:cNvPr id="185" name="Google Shape;185;p21"/>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pic>
        <p:nvPicPr>
          <p:cNvPr id="186" name="Google Shape;186;p21"/>
          <p:cNvPicPr preferRelativeResize="0"/>
          <p:nvPr/>
        </p:nvPicPr>
        <p:blipFill>
          <a:blip r:embed="rId3">
            <a:alphaModFix/>
          </a:blip>
          <a:stretch>
            <a:fillRect/>
          </a:stretch>
        </p:blipFill>
        <p:spPr>
          <a:xfrm>
            <a:off x="1564700" y="1152475"/>
            <a:ext cx="6014599"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Gameplay - Final Boss level</a:t>
            </a:r>
            <a:endParaRPr>
              <a:latin typeface="Courier New"/>
              <a:ea typeface="Courier New"/>
              <a:cs typeface="Courier New"/>
              <a:sym typeface="Courier New"/>
            </a:endParaRPr>
          </a:p>
        </p:txBody>
      </p:sp>
      <p:sp>
        <p:nvSpPr>
          <p:cNvPr id="192" name="Google Shape;192;p22"/>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pic>
        <p:nvPicPr>
          <p:cNvPr id="193" name="Google Shape;193;p22"/>
          <p:cNvPicPr preferRelativeResize="0"/>
          <p:nvPr/>
        </p:nvPicPr>
        <p:blipFill>
          <a:blip r:embed="rId3">
            <a:alphaModFix/>
          </a:blip>
          <a:stretch>
            <a:fillRect/>
          </a:stretch>
        </p:blipFill>
        <p:spPr>
          <a:xfrm>
            <a:off x="1564700" y="1152475"/>
            <a:ext cx="6014599" cy="341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Gameplay</a:t>
            </a:r>
            <a:endParaRPr>
              <a:latin typeface="Courier New"/>
              <a:ea typeface="Courier New"/>
              <a:cs typeface="Courier New"/>
              <a:sym typeface="Courier New"/>
            </a:endParaRPr>
          </a:p>
        </p:txBody>
      </p:sp>
      <p:sp>
        <p:nvSpPr>
          <p:cNvPr id="199" name="Google Shape;199;p23"/>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pic>
        <p:nvPicPr>
          <p:cNvPr id="200" name="Google Shape;200;p23" title="ezgif.com-video-cutter.webm">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Game rules</a:t>
            </a:r>
            <a:endParaRPr>
              <a:latin typeface="Courier New"/>
              <a:ea typeface="Courier New"/>
              <a:cs typeface="Courier New"/>
              <a:sym typeface="Courier New"/>
            </a:endParaRPr>
          </a:p>
        </p:txBody>
      </p:sp>
      <p:sp>
        <p:nvSpPr>
          <p:cNvPr id="206" name="Google Shape;206;p24"/>
          <p:cNvSpPr txBox="1"/>
          <p:nvPr>
            <p:ph idx="1" type="body"/>
          </p:nvPr>
        </p:nvSpPr>
        <p:spPr>
          <a:xfrm>
            <a:off x="83100" y="1152475"/>
            <a:ext cx="8520600" cy="3416400"/>
          </a:xfrm>
          <a:prstGeom prst="rect">
            <a:avLst/>
          </a:prstGeom>
        </p:spPr>
        <p:txBody>
          <a:bodyPr anchorCtr="0" anchor="t" bIns="45700" lIns="91425" spcFirstLastPara="1" rIns="91425" wrap="square" tIns="45700">
            <a:noAutofit/>
          </a:bodyPr>
          <a:lstStyle/>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 The player can move their spaceship horizontally and vertically across the screen.</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 The player can fire bullets from their spaceship cannons in order to destroy the aliens.</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 The player has lives that if he loses all of them the game will end.</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 The player can collect different power-ups after killing an enemy that can improve the speed of their bullets as well as increase the spaceship flying speed or increase its health.</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 The game maintains a scoreboard of the highest scores achieved by players.</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t/>
            </a:r>
            <a:endParaRPr sz="1500">
              <a:latin typeface="Roboto Mono Light"/>
              <a:ea typeface="Roboto Mono Light"/>
              <a:cs typeface="Roboto Mono Light"/>
              <a:sym typeface="Roboto Mon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Key implementation challenges</a:t>
            </a:r>
            <a:endParaRPr>
              <a:latin typeface="Courier New"/>
              <a:ea typeface="Courier New"/>
              <a:cs typeface="Courier New"/>
              <a:sym typeface="Courier New"/>
            </a:endParaRPr>
          </a:p>
        </p:txBody>
      </p:sp>
      <p:sp>
        <p:nvSpPr>
          <p:cNvPr id="212" name="Google Shape;212;p25"/>
          <p:cNvSpPr txBox="1"/>
          <p:nvPr>
            <p:ph idx="1" type="body"/>
          </p:nvPr>
        </p:nvSpPr>
        <p:spPr>
          <a:xfrm>
            <a:off x="0" y="1152475"/>
            <a:ext cx="8832300" cy="3416400"/>
          </a:xfrm>
          <a:prstGeom prst="rect">
            <a:avLst/>
          </a:prstGeom>
        </p:spPr>
        <p:txBody>
          <a:bodyPr anchorCtr="0" anchor="t" bIns="45700" lIns="91425" spcFirstLastPara="1" rIns="91425" wrap="square" tIns="45700">
            <a:noAutofit/>
          </a:bodyPr>
          <a:lstStyle/>
          <a:p>
            <a:pPr indent="457200" lvl="0" marL="0" rtl="0" algn="ctr">
              <a:lnSpc>
                <a:spcPct val="115000"/>
              </a:lnSpc>
              <a:spcBef>
                <a:spcPts val="700"/>
              </a:spcBef>
              <a:spcAft>
                <a:spcPts val="0"/>
              </a:spcAft>
              <a:buNone/>
            </a:pPr>
            <a:r>
              <a:rPr lang="bg" sz="1500">
                <a:latin typeface="Roboto Mono Light"/>
                <a:ea typeface="Roboto Mono Light"/>
                <a:cs typeface="Roboto Mono Light"/>
                <a:sym typeface="Roboto Mono Light"/>
              </a:rPr>
              <a:t>• </a:t>
            </a:r>
            <a:r>
              <a:rPr lang="bg" sz="1500">
                <a:latin typeface="Roboto Mono Light"/>
                <a:ea typeface="Roboto Mono Light"/>
                <a:cs typeface="Roboto Mono Light"/>
                <a:sym typeface="Roboto Mono Light"/>
              </a:rPr>
              <a:t>An important implementation challenge was related to the non-gameplay which is the engine creation. For example the resource loading and XML deserialzing.</a:t>
            </a:r>
            <a:endParaRPr sz="1500">
              <a:latin typeface="Roboto Mono Light"/>
              <a:ea typeface="Roboto Mono Light"/>
              <a:cs typeface="Roboto Mono Light"/>
              <a:sym typeface="Roboto Mono Light"/>
            </a:endParaRPr>
          </a:p>
          <a:p>
            <a:pPr indent="457200" lvl="0" marL="0" rtl="0" algn="ctr">
              <a:lnSpc>
                <a:spcPct val="115000"/>
              </a:lnSpc>
              <a:spcBef>
                <a:spcPts val="700"/>
              </a:spcBef>
              <a:spcAft>
                <a:spcPts val="0"/>
              </a:spcAft>
              <a:buNone/>
            </a:pPr>
            <a:r>
              <a:rPr lang="bg" sz="1500">
                <a:latin typeface="Roboto Mono Light"/>
                <a:ea typeface="Roboto Mono Light"/>
                <a:cs typeface="Roboto Mono Light"/>
                <a:sym typeface="Roboto Mono Light"/>
              </a:rPr>
              <a:t>• </a:t>
            </a:r>
            <a:r>
              <a:rPr lang="bg" sz="1500">
                <a:latin typeface="Roboto Mono Light"/>
                <a:ea typeface="Roboto Mono Light"/>
                <a:cs typeface="Roboto Mono Light"/>
                <a:sym typeface="Roboto Mono Light"/>
              </a:rPr>
              <a:t>Java has limited memory management. We had to fight the Garbage Collector quite a good amount.</a:t>
            </a:r>
            <a:endParaRPr sz="1500">
              <a:latin typeface="Roboto Mono Light"/>
              <a:ea typeface="Roboto Mono Light"/>
              <a:cs typeface="Roboto Mono Light"/>
              <a:sym typeface="Roboto Mono Light"/>
            </a:endParaRPr>
          </a:p>
          <a:p>
            <a:pPr indent="457200" lvl="0" marL="0" rtl="0" algn="ctr">
              <a:lnSpc>
                <a:spcPct val="115000"/>
              </a:lnSpc>
              <a:spcBef>
                <a:spcPts val="700"/>
              </a:spcBef>
              <a:spcAft>
                <a:spcPts val="0"/>
              </a:spcAft>
              <a:buNone/>
            </a:pPr>
            <a:r>
              <a:rPr lang="bg" sz="1500">
                <a:latin typeface="Roboto Mono Light"/>
                <a:ea typeface="Roboto Mono Light"/>
                <a:cs typeface="Roboto Mono Light"/>
                <a:sym typeface="Roboto Mono Light"/>
              </a:rPr>
              <a:t>• </a:t>
            </a:r>
            <a:r>
              <a:rPr lang="bg" sz="1500">
                <a:latin typeface="Roboto Mono Light"/>
                <a:ea typeface="Roboto Mono Light"/>
                <a:cs typeface="Roboto Mono Light"/>
                <a:sym typeface="Roboto Mono Light"/>
              </a:rPr>
              <a:t>Another challenge was that we were limited to the JSFML docs because forums were not always relevant and that is because JSFML was out of date with SFML.</a:t>
            </a:r>
            <a:endParaRPr sz="1500">
              <a:latin typeface="Roboto Mono Light"/>
              <a:ea typeface="Roboto Mono Light"/>
              <a:cs typeface="Roboto Mono Light"/>
              <a:sym typeface="Roboto Mono Light"/>
            </a:endParaRPr>
          </a:p>
          <a:p>
            <a:pPr indent="0" lvl="0" marL="0" rtl="0" algn="ctr">
              <a:lnSpc>
                <a:spcPct val="115000"/>
              </a:lnSpc>
              <a:spcBef>
                <a:spcPts val="700"/>
              </a:spcBef>
              <a:spcAft>
                <a:spcPts val="0"/>
              </a:spcAft>
              <a:buNone/>
            </a:pPr>
            <a:r>
              <a:rPr lang="bg" sz="1500">
                <a:latin typeface="Roboto Mono Light"/>
                <a:ea typeface="Roboto Mono Light"/>
                <a:cs typeface="Roboto Mono Light"/>
                <a:sym typeface="Roboto Mono Light"/>
              </a:rPr>
              <a:t> 	</a:t>
            </a:r>
            <a:r>
              <a:rPr lang="bg" sz="1500">
                <a:latin typeface="Roboto Mono Light"/>
                <a:ea typeface="Roboto Mono Light"/>
                <a:cs typeface="Roboto Mono Light"/>
                <a:sym typeface="Roboto Mono Light"/>
              </a:rPr>
              <a:t>• </a:t>
            </a:r>
            <a:r>
              <a:rPr lang="bg" sz="1500">
                <a:latin typeface="Roboto Mono Light"/>
                <a:ea typeface="Roboto Mono Light"/>
                <a:cs typeface="Roboto Mono Light"/>
                <a:sym typeface="Roboto Mono Light"/>
              </a:rPr>
              <a:t>It was a lot of work in many different aspects because we could not use any third party dependencies.</a:t>
            </a:r>
            <a:endParaRPr sz="1500">
              <a:latin typeface="Roboto Mono Light"/>
              <a:ea typeface="Roboto Mono Light"/>
              <a:cs typeface="Roboto Mono Light"/>
              <a:sym typeface="Roboto Mon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297300" y="445025"/>
            <a:ext cx="95244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 Description of implementation process</a:t>
            </a:r>
            <a:endParaRPr>
              <a:latin typeface="Courier New"/>
              <a:ea typeface="Courier New"/>
              <a:cs typeface="Courier New"/>
              <a:sym typeface="Courier New"/>
            </a:endParaRPr>
          </a:p>
        </p:txBody>
      </p:sp>
      <p:sp>
        <p:nvSpPr>
          <p:cNvPr id="218" name="Google Shape;218;p26"/>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The </a:t>
            </a:r>
            <a:r>
              <a:rPr lang="bg" sz="1500">
                <a:latin typeface="Roboto Mono Light"/>
                <a:ea typeface="Roboto Mono Light"/>
                <a:cs typeface="Roboto Mono Light"/>
                <a:sym typeface="Roboto Mono Light"/>
              </a:rPr>
              <a:t>implementation</a:t>
            </a:r>
            <a:r>
              <a:rPr lang="bg" sz="1500">
                <a:latin typeface="Roboto Mono Light"/>
                <a:ea typeface="Roboto Mono Light"/>
                <a:cs typeface="Roboto Mono Light"/>
                <a:sym typeface="Roboto Mono Light"/>
              </a:rPr>
              <a:t> process of the game was </a:t>
            </a:r>
            <a:r>
              <a:rPr lang="bg" sz="1500">
                <a:latin typeface="Roboto Mono Light"/>
                <a:ea typeface="Roboto Mono Light"/>
                <a:cs typeface="Roboto Mono Light"/>
                <a:sym typeface="Roboto Mono Light"/>
              </a:rPr>
              <a:t>planned</a:t>
            </a:r>
            <a:r>
              <a:rPr lang="bg" sz="1500">
                <a:latin typeface="Roboto Mono Light"/>
                <a:ea typeface="Roboto Mono Light"/>
                <a:cs typeface="Roboto Mono Light"/>
                <a:sym typeface="Roboto Mono Light"/>
              </a:rPr>
              <a:t> in the design report and it was followed strictly </a:t>
            </a:r>
            <a:r>
              <a:rPr lang="bg" sz="1500">
                <a:latin typeface="Roboto Mono Light"/>
                <a:ea typeface="Roboto Mono Light"/>
                <a:cs typeface="Roboto Mono Light"/>
                <a:sym typeface="Roboto Mono Light"/>
              </a:rPr>
              <a:t>throughout the game development.</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 </a:t>
            </a:r>
            <a:r>
              <a:rPr lang="bg" sz="1500">
                <a:latin typeface="Roboto Mono Light"/>
                <a:ea typeface="Roboto Mono Light"/>
                <a:cs typeface="Roboto Mono Light"/>
                <a:sym typeface="Roboto Mono Light"/>
              </a:rPr>
              <a:t>The first task was to create </a:t>
            </a:r>
            <a:r>
              <a:rPr lang="bg" sz="1500">
                <a:latin typeface="Roboto Mono Light"/>
                <a:ea typeface="Roboto Mono Light"/>
                <a:cs typeface="Roboto Mono Light"/>
                <a:sym typeface="Roboto Mono Light"/>
              </a:rPr>
              <a:t>the initial engine. </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 The implementation of the gameplay was the second big task to be accomplished.</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 The last process was to add content to the game.</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t/>
            </a:r>
            <a:endParaRPr sz="1500">
              <a:latin typeface="Roboto Mono Light"/>
              <a:ea typeface="Roboto Mono Light"/>
              <a:cs typeface="Roboto Mono Light"/>
              <a:sym typeface="Roboto Mon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User testing</a:t>
            </a:r>
            <a:endParaRPr>
              <a:latin typeface="Courier New"/>
              <a:ea typeface="Courier New"/>
              <a:cs typeface="Courier New"/>
              <a:sym typeface="Courier New"/>
            </a:endParaRPr>
          </a:p>
        </p:txBody>
      </p:sp>
      <p:sp>
        <p:nvSpPr>
          <p:cNvPr id="224" name="Google Shape;224;p27"/>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ctr">
              <a:lnSpc>
                <a:spcPct val="115000"/>
              </a:lnSpc>
              <a:spcBef>
                <a:spcPts val="700"/>
              </a:spcBef>
              <a:spcAft>
                <a:spcPts val="0"/>
              </a:spcAft>
              <a:buNone/>
            </a:pPr>
            <a:r>
              <a:rPr lang="bg" sz="1500">
                <a:latin typeface="Roboto Mono Light"/>
                <a:ea typeface="Roboto Mono Light"/>
                <a:cs typeface="Roboto Mono Light"/>
                <a:sym typeface="Roboto Mono Light"/>
              </a:rPr>
              <a:t>• In the user testing 10 people took part and all of them played the game. Before the actual playing a consent form was filled out by them.</a:t>
            </a:r>
            <a:endParaRPr sz="1500">
              <a:latin typeface="Roboto Mono Light"/>
              <a:ea typeface="Roboto Mono Light"/>
              <a:cs typeface="Roboto Mono Light"/>
              <a:sym typeface="Roboto Mono Light"/>
            </a:endParaRPr>
          </a:p>
          <a:p>
            <a:pPr indent="0" lvl="0" marL="0" rtl="0" algn="ctr">
              <a:lnSpc>
                <a:spcPct val="115000"/>
              </a:lnSpc>
              <a:spcBef>
                <a:spcPts val="700"/>
              </a:spcBef>
              <a:spcAft>
                <a:spcPts val="0"/>
              </a:spcAft>
              <a:buNone/>
            </a:pPr>
            <a:r>
              <a:rPr lang="bg" sz="1500">
                <a:latin typeface="Roboto Mono Light"/>
                <a:ea typeface="Roboto Mono Light"/>
                <a:cs typeface="Roboto Mono Light"/>
                <a:sym typeface="Roboto Mono Light"/>
              </a:rPr>
              <a:t>• During the process the testers had the opportunity to explore the main menu and to inform themselves beforehand from the help page about the aim of the game as well as the controls.</a:t>
            </a:r>
            <a:endParaRPr sz="1500">
              <a:latin typeface="Roboto Mono Light"/>
              <a:ea typeface="Roboto Mono Light"/>
              <a:cs typeface="Roboto Mono Light"/>
              <a:sym typeface="Roboto Mono Light"/>
            </a:endParaRPr>
          </a:p>
          <a:p>
            <a:pPr indent="0" lvl="0" marL="0" rtl="0" algn="ctr">
              <a:lnSpc>
                <a:spcPct val="115000"/>
              </a:lnSpc>
              <a:spcBef>
                <a:spcPts val="700"/>
              </a:spcBef>
              <a:spcAft>
                <a:spcPts val="0"/>
              </a:spcAft>
              <a:buNone/>
            </a:pPr>
            <a:r>
              <a:t/>
            </a:r>
            <a:endParaRPr sz="1500">
              <a:latin typeface="Roboto Mono Light"/>
              <a:ea typeface="Roboto Mono Light"/>
              <a:cs typeface="Roboto Mono Light"/>
              <a:sym typeface="Roboto Mono Light"/>
            </a:endParaRPr>
          </a:p>
          <a:p>
            <a:pPr indent="0" lvl="0" marL="0" rtl="0" algn="ctr">
              <a:lnSpc>
                <a:spcPct val="115000"/>
              </a:lnSpc>
              <a:spcBef>
                <a:spcPts val="700"/>
              </a:spcBef>
              <a:spcAft>
                <a:spcPts val="0"/>
              </a:spcAft>
              <a:buNone/>
            </a:pPr>
            <a:r>
              <a:rPr lang="bg" sz="1500">
                <a:latin typeface="Roboto Mono Light"/>
                <a:ea typeface="Roboto Mono Light"/>
                <a:cs typeface="Roboto Mono Light"/>
                <a:sym typeface="Roboto Mono Light"/>
              </a:rPr>
              <a:t>• After playing the game all of the participants gave two types of feedback. The first one was verbal feedback while the second one was an online form about their satisfaction experience throughout the game playing.</a:t>
            </a:r>
            <a:endParaRPr sz="1500">
              <a:latin typeface="Roboto Mono Light"/>
              <a:ea typeface="Roboto Mono Light"/>
              <a:cs typeface="Roboto Mono Light"/>
              <a:sym typeface="Roboto Mono Light"/>
            </a:endParaRPr>
          </a:p>
          <a:p>
            <a:pPr indent="0" lvl="0" marL="0" rtl="0" algn="ctr">
              <a:lnSpc>
                <a:spcPct val="115000"/>
              </a:lnSpc>
              <a:spcBef>
                <a:spcPts val="700"/>
              </a:spcBef>
              <a:spcAft>
                <a:spcPts val="0"/>
              </a:spcAft>
              <a:buNone/>
            </a:pPr>
            <a:r>
              <a:t/>
            </a:r>
            <a:endParaRPr sz="1500">
              <a:latin typeface="Roboto Mono Light"/>
              <a:ea typeface="Roboto Mono Light"/>
              <a:cs typeface="Roboto Mono Light"/>
              <a:sym typeface="Roboto Mon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E</a:t>
            </a:r>
            <a:r>
              <a:rPr lang="bg">
                <a:latin typeface="Courier New"/>
                <a:ea typeface="Courier New"/>
                <a:cs typeface="Courier New"/>
                <a:sym typeface="Courier New"/>
              </a:rPr>
              <a:t>valuation process and results</a:t>
            </a:r>
            <a:endParaRPr>
              <a:latin typeface="Courier New"/>
              <a:ea typeface="Courier New"/>
              <a:cs typeface="Courier New"/>
              <a:sym typeface="Courier New"/>
            </a:endParaRPr>
          </a:p>
        </p:txBody>
      </p:sp>
      <p:sp>
        <p:nvSpPr>
          <p:cNvPr id="230" name="Google Shape;230;p28"/>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ctr">
              <a:lnSpc>
                <a:spcPct val="115000"/>
              </a:lnSpc>
              <a:spcBef>
                <a:spcPts val="700"/>
              </a:spcBef>
              <a:spcAft>
                <a:spcPts val="0"/>
              </a:spcAft>
              <a:buNone/>
            </a:pPr>
            <a:r>
              <a:rPr lang="bg" sz="1500">
                <a:latin typeface="Roboto Mono Light"/>
                <a:ea typeface="Roboto Mono Light"/>
                <a:cs typeface="Roboto Mono Light"/>
                <a:sym typeface="Roboto Mono Light"/>
              </a:rPr>
              <a:t>The evaluation process from the user testing was vital to our game development because the participants gave us a great feedback about what could be improved so that the game could become more enjoyable and fun. </a:t>
            </a:r>
            <a:endParaRPr sz="1500">
              <a:latin typeface="Roboto Mono Light"/>
              <a:ea typeface="Roboto Mono Light"/>
              <a:cs typeface="Roboto Mono Light"/>
              <a:sym typeface="Roboto Mono Light"/>
            </a:endParaRPr>
          </a:p>
          <a:p>
            <a:pPr indent="0" lvl="0" marL="0" rtl="0" algn="ctr">
              <a:lnSpc>
                <a:spcPct val="115000"/>
              </a:lnSpc>
              <a:spcBef>
                <a:spcPts val="700"/>
              </a:spcBef>
              <a:spcAft>
                <a:spcPts val="0"/>
              </a:spcAft>
              <a:buNone/>
            </a:pPr>
            <a:r>
              <a:t/>
            </a:r>
            <a:endParaRPr sz="1500">
              <a:latin typeface="Roboto Mono Light"/>
              <a:ea typeface="Roboto Mono Light"/>
              <a:cs typeface="Roboto Mono Light"/>
              <a:sym typeface="Roboto Mono Light"/>
            </a:endParaRPr>
          </a:p>
          <a:p>
            <a:pPr indent="0" lvl="0" marL="0" rtl="0" algn="ctr">
              <a:lnSpc>
                <a:spcPct val="115000"/>
              </a:lnSpc>
              <a:spcBef>
                <a:spcPts val="700"/>
              </a:spcBef>
              <a:spcAft>
                <a:spcPts val="0"/>
              </a:spcAft>
              <a:buNone/>
            </a:pPr>
            <a:r>
              <a:rPr lang="bg" sz="1500">
                <a:latin typeface="Roboto Mono Light"/>
                <a:ea typeface="Roboto Mono Light"/>
                <a:cs typeface="Roboto Mono Light"/>
                <a:sym typeface="Roboto Mono Light"/>
              </a:rPr>
              <a:t>• For example one of our biggest problems was the fast spawning of power-ups which we fixed after more than 2 people mentioned that.</a:t>
            </a:r>
            <a:endParaRPr sz="1500">
              <a:latin typeface="Roboto Mono Light"/>
              <a:ea typeface="Roboto Mono Light"/>
              <a:cs typeface="Roboto Mono Light"/>
              <a:sym typeface="Roboto Mono Light"/>
            </a:endParaRPr>
          </a:p>
          <a:p>
            <a:pPr indent="0" lvl="0" marL="0" rtl="0" algn="ctr">
              <a:lnSpc>
                <a:spcPct val="115000"/>
              </a:lnSpc>
              <a:spcBef>
                <a:spcPts val="700"/>
              </a:spcBef>
              <a:spcAft>
                <a:spcPts val="0"/>
              </a:spcAft>
              <a:buNone/>
            </a:pPr>
            <a:r>
              <a:rPr lang="bg" sz="1500">
                <a:latin typeface="Roboto Mono Light"/>
                <a:ea typeface="Roboto Mono Light"/>
                <a:cs typeface="Roboto Mono Light"/>
                <a:sym typeface="Roboto Mono Light"/>
              </a:rPr>
              <a:t>• Another great example was the too slow shooting rate of the lasers from the ship. This made us notice that this annoys people in some way so we increased it and become fast as possible to be still challenging and interesting to play.</a:t>
            </a:r>
            <a:endParaRPr sz="1500">
              <a:latin typeface="Roboto Mono Light"/>
              <a:ea typeface="Roboto Mono Light"/>
              <a:cs typeface="Roboto Mono Light"/>
              <a:sym typeface="Roboto Mon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Reflective evaluation of project</a:t>
            </a:r>
            <a:endParaRPr>
              <a:latin typeface="Courier New"/>
              <a:ea typeface="Courier New"/>
              <a:cs typeface="Courier New"/>
              <a:sym typeface="Courier New"/>
            </a:endParaRPr>
          </a:p>
        </p:txBody>
      </p:sp>
      <p:sp>
        <p:nvSpPr>
          <p:cNvPr id="236" name="Google Shape;236;p29"/>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49250" lvl="0" marL="457200" rtl="0" algn="l">
              <a:spcBef>
                <a:spcPts val="700"/>
              </a:spcBef>
              <a:spcAft>
                <a:spcPts val="0"/>
              </a:spcAft>
              <a:buSzPts val="1900"/>
              <a:buFont typeface="Roboto Mono"/>
              <a:buChar char="-"/>
            </a:pPr>
            <a:r>
              <a:rPr lang="bg">
                <a:latin typeface="Roboto Mono"/>
                <a:ea typeface="Roboto Mono"/>
                <a:cs typeface="Roboto Mono"/>
                <a:sym typeface="Roboto Mono"/>
              </a:rPr>
              <a:t>Worked on many ideas</a:t>
            </a:r>
            <a:endParaRPr>
              <a:latin typeface="Roboto Mono"/>
              <a:ea typeface="Roboto Mono"/>
              <a:cs typeface="Roboto Mono"/>
              <a:sym typeface="Roboto Mono"/>
            </a:endParaRPr>
          </a:p>
          <a:p>
            <a:pPr indent="-349250" lvl="0" marL="457200" rtl="0" algn="l">
              <a:spcBef>
                <a:spcPts val="0"/>
              </a:spcBef>
              <a:spcAft>
                <a:spcPts val="0"/>
              </a:spcAft>
              <a:buSzPts val="1900"/>
              <a:buFont typeface="Roboto Mono"/>
              <a:buChar char="-"/>
            </a:pPr>
            <a:r>
              <a:rPr lang="bg">
                <a:latin typeface="Roboto Mono"/>
                <a:ea typeface="Roboto Mono"/>
                <a:cs typeface="Roboto Mono"/>
                <a:sym typeface="Roboto Mono"/>
              </a:rPr>
              <a:t>Didn’t have time to implement all the initial ideas</a:t>
            </a:r>
            <a:endParaRPr>
              <a:latin typeface="Roboto Mono"/>
              <a:ea typeface="Roboto Mono"/>
              <a:cs typeface="Roboto Mono"/>
              <a:sym typeface="Roboto Mono"/>
            </a:endParaRPr>
          </a:p>
          <a:p>
            <a:pPr indent="-349250" lvl="0" marL="457200" rtl="0" algn="l">
              <a:spcBef>
                <a:spcPts val="0"/>
              </a:spcBef>
              <a:spcAft>
                <a:spcPts val="0"/>
              </a:spcAft>
              <a:buSzPts val="1900"/>
              <a:buFont typeface="Roboto Mono"/>
              <a:buChar char="-"/>
            </a:pPr>
            <a:r>
              <a:rPr lang="bg">
                <a:latin typeface="Roboto Mono"/>
                <a:ea typeface="Roboto Mono"/>
                <a:cs typeface="Roboto Mono"/>
                <a:sym typeface="Roboto Mono"/>
              </a:rPr>
              <a:t>We were too ambitious</a:t>
            </a:r>
            <a:endParaRPr>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The project</a:t>
            </a:r>
            <a:endParaRPr>
              <a:latin typeface="Courier New"/>
              <a:ea typeface="Courier New"/>
              <a:cs typeface="Courier New"/>
              <a:sym typeface="Courier New"/>
            </a:endParaRPr>
          </a:p>
        </p:txBody>
      </p:sp>
      <p:sp>
        <p:nvSpPr>
          <p:cNvPr id="84" name="Google Shape;84;p13"/>
          <p:cNvSpPr txBox="1"/>
          <p:nvPr>
            <p:ph idx="1" type="body"/>
          </p:nvPr>
        </p:nvSpPr>
        <p:spPr>
          <a:xfrm>
            <a:off x="311700" y="1076275"/>
            <a:ext cx="4640700" cy="3416400"/>
          </a:xfrm>
          <a:prstGeom prst="rect">
            <a:avLst/>
          </a:prstGeom>
        </p:spPr>
        <p:txBody>
          <a:bodyPr anchorCtr="0" anchor="t" bIns="45700" lIns="91425" spcFirstLastPara="1" rIns="91425" wrap="square" tIns="45700">
            <a:noAutofit/>
          </a:bodyPr>
          <a:lstStyle/>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The game that we have created is an implementation and an interesting </a:t>
            </a:r>
            <a:r>
              <a:rPr lang="bg" sz="1500">
                <a:latin typeface="Roboto Mono Light"/>
                <a:ea typeface="Roboto Mono Light"/>
                <a:cs typeface="Roboto Mono Light"/>
                <a:sym typeface="Roboto Mono Light"/>
              </a:rPr>
              <a:t>mixture</a:t>
            </a:r>
            <a:r>
              <a:rPr lang="bg" sz="1500">
                <a:latin typeface="Roboto Mono Light"/>
                <a:ea typeface="Roboto Mono Light"/>
                <a:cs typeface="Roboto Mono Light"/>
                <a:sym typeface="Roboto Mono Light"/>
              </a:rPr>
              <a:t> of a couple of arcade games such as Space Invaders, Asteroids and last but not least Galaga.</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Except the implementation, we have created a story behind the game to </a:t>
            </a:r>
            <a:r>
              <a:rPr lang="bg" sz="1500">
                <a:latin typeface="Roboto Mono Light"/>
                <a:ea typeface="Roboto Mono Light"/>
                <a:cs typeface="Roboto Mono Light"/>
                <a:sym typeface="Roboto Mono Light"/>
              </a:rPr>
              <a:t>allow the</a:t>
            </a:r>
            <a:r>
              <a:rPr lang="bg" sz="1500">
                <a:latin typeface="Roboto Mono Light"/>
                <a:ea typeface="Roboto Mono Light"/>
                <a:cs typeface="Roboto Mono Light"/>
                <a:sym typeface="Roboto Mono Light"/>
              </a:rPr>
              <a:t> player to fully immerse himself in the game and created some really cool sound effects to to enhance the sense of adventure</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rPr lang="bg" sz="1500">
                <a:latin typeface="Roboto Mono Light"/>
                <a:ea typeface="Roboto Mono Light"/>
                <a:cs typeface="Roboto Mono Light"/>
                <a:sym typeface="Roboto Mono Light"/>
              </a:rPr>
              <a:t> </a:t>
            </a:r>
            <a:endParaRPr sz="1500">
              <a:latin typeface="Roboto Mono Light"/>
              <a:ea typeface="Roboto Mono Light"/>
              <a:cs typeface="Roboto Mono Light"/>
              <a:sym typeface="Roboto Mono Light"/>
            </a:endParaRPr>
          </a:p>
          <a:p>
            <a:pPr indent="0" lvl="0" marL="457200" rtl="0" algn="ctr">
              <a:lnSpc>
                <a:spcPct val="115000"/>
              </a:lnSpc>
              <a:spcBef>
                <a:spcPts val="700"/>
              </a:spcBef>
              <a:spcAft>
                <a:spcPts val="0"/>
              </a:spcAft>
              <a:buNone/>
            </a:pPr>
            <a:r>
              <a:t/>
            </a:r>
            <a:endParaRPr sz="1500">
              <a:latin typeface="Roboto Mono Light"/>
              <a:ea typeface="Roboto Mono Light"/>
              <a:cs typeface="Roboto Mono Light"/>
              <a:sym typeface="Roboto Mono Light"/>
            </a:endParaRPr>
          </a:p>
        </p:txBody>
      </p:sp>
      <p:pic>
        <p:nvPicPr>
          <p:cNvPr descr="Space Invaders (スペースインベーダー) is an arcade video game developed by Tomohiro Nishikado and released in 1978. It was originally manufactured and sold by Taito in Japan, and was later licensed for production in the United States by the Midway division of Bally. Space Invaders is one of the earliest shooting games and the aim is to defeat waves of aliens with a laser cannon to earn as many points as possible. In designing the game, Nishikado drew inspiration from popular media: Breakout, The War of the Worlds, and Star Wars. To complete it, he had to design custom hardware and development tools.&#10;&#10;It was one of the forerunners of modern video gaming and helped expand the video game industry from a novelty to a global industry (see golden age of video arcade games). When first released, Space Invaders was very successful.&#10;&#10;&#10;Follow-Us: www.twitter.com/garchiveHD&#10;Subscribe: http://www.youtube.com/user/garchivehd?sub_confirmation=1&#10;&#10;Gameplay by: Velberan&#10;www.youtube.com/velberan" id="85" name="Google Shape;85;p13" title="Space Invaders 1978 - Arcade Gameplay">
            <a:hlinkClick r:id="rId3"/>
          </p:cNvPr>
          <p:cNvPicPr preferRelativeResize="0"/>
          <p:nvPr/>
        </p:nvPicPr>
        <p:blipFill>
          <a:blip r:embed="rId4">
            <a:alphaModFix/>
          </a:blip>
          <a:stretch>
            <a:fillRect/>
          </a:stretch>
        </p:blipFill>
        <p:spPr>
          <a:xfrm>
            <a:off x="5440975" y="1125925"/>
            <a:ext cx="3391325" cy="1823475"/>
          </a:xfrm>
          <a:prstGeom prst="rect">
            <a:avLst/>
          </a:prstGeom>
          <a:noFill/>
          <a:ln>
            <a:noFill/>
          </a:ln>
          <a:effectLst>
            <a:outerShdw blurRad="1428750" rotWithShape="0" algn="bl" dir="3720000" dist="9525">
              <a:srgbClr val="000000"/>
            </a:outerShdw>
          </a:effectLst>
        </p:spPr>
      </p:pic>
      <p:pic>
        <p:nvPicPr>
          <p:cNvPr descr="http://www.longplays.org&#10;&#10;Played by: SCHLAUCHI&#10;&#10;The game is endless, so I kill myself eventually!" id="86" name="Google Shape;86;p13" title="Arcade Longplay [535] Galaga">
            <a:hlinkClick r:id="rId5"/>
          </p:cNvPr>
          <p:cNvPicPr preferRelativeResize="0"/>
          <p:nvPr/>
        </p:nvPicPr>
        <p:blipFill>
          <a:blip r:embed="rId6">
            <a:alphaModFix/>
          </a:blip>
          <a:stretch>
            <a:fillRect/>
          </a:stretch>
        </p:blipFill>
        <p:spPr>
          <a:xfrm>
            <a:off x="5440975" y="3057600"/>
            <a:ext cx="3391325" cy="1889300"/>
          </a:xfrm>
          <a:prstGeom prst="rect">
            <a:avLst/>
          </a:prstGeom>
          <a:noFill/>
          <a:ln>
            <a:noFill/>
          </a:ln>
          <a:effectLst>
            <a:outerShdw blurRad="1428750" rotWithShape="0" algn="bl" dir="3000000" dist="9525">
              <a:srgbClr val="000000"/>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The Game</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sp>
        <p:nvSpPr>
          <p:cNvPr id="92" name="Google Shape;92;p14"/>
          <p:cNvSpPr txBox="1"/>
          <p:nvPr>
            <p:ph idx="1" type="body"/>
          </p:nvPr>
        </p:nvSpPr>
        <p:spPr>
          <a:xfrm>
            <a:off x="2448720" y="1444250"/>
            <a:ext cx="5552400" cy="1254900"/>
          </a:xfrm>
          <a:prstGeom prst="rect">
            <a:avLst/>
          </a:prstGeom>
        </p:spPr>
        <p:txBody>
          <a:bodyPr anchorCtr="0" anchor="t" bIns="45700" lIns="91425" spcFirstLastPara="1" rIns="91425" wrap="square" tIns="45700">
            <a:noAutofit/>
          </a:bodyPr>
          <a:lstStyle/>
          <a:p>
            <a:pPr indent="0" lvl="0" marL="0" rtl="0" algn="ctr">
              <a:spcBef>
                <a:spcPts val="700"/>
              </a:spcBef>
              <a:spcAft>
                <a:spcPts val="0"/>
              </a:spcAft>
              <a:buNone/>
            </a:pPr>
            <a:r>
              <a:rPr lang="bg" sz="1500">
                <a:latin typeface="Roboto Mono Light"/>
                <a:ea typeface="Roboto Mono Light"/>
                <a:cs typeface="Roboto Mono Light"/>
                <a:sym typeface="Roboto Mono Light"/>
              </a:rPr>
              <a:t>Everything</a:t>
            </a:r>
            <a:r>
              <a:rPr lang="bg" sz="1500">
                <a:latin typeface="Roboto Mono Light"/>
                <a:ea typeface="Roboto Mono Light"/>
                <a:cs typeface="Roboto Mono Light"/>
                <a:sym typeface="Roboto Mono Light"/>
              </a:rPr>
              <a:t> takes place in </a:t>
            </a:r>
            <a:r>
              <a:rPr lang="bg" sz="1500">
                <a:latin typeface="Roboto Mono Light"/>
                <a:ea typeface="Roboto Mono Light"/>
                <a:cs typeface="Roboto Mono Light"/>
                <a:sym typeface="Roboto Mono Light"/>
              </a:rPr>
              <a:t>2043 when the humans run out of drinkable water and found a special liquid on Mars that can turn saltwater into drinkable one.</a:t>
            </a:r>
            <a:endParaRPr sz="1500">
              <a:latin typeface="Roboto Mono Light"/>
              <a:ea typeface="Roboto Mono Light"/>
              <a:cs typeface="Roboto Mono Light"/>
              <a:sym typeface="Roboto Mono Light"/>
            </a:endParaRPr>
          </a:p>
        </p:txBody>
      </p:sp>
      <p:pic>
        <p:nvPicPr>
          <p:cNvPr descr="Image result for earth png" id="93" name="Google Shape;93;p14"/>
          <p:cNvPicPr preferRelativeResize="0"/>
          <p:nvPr/>
        </p:nvPicPr>
        <p:blipFill>
          <a:blip r:embed="rId3">
            <a:alphaModFix/>
          </a:blip>
          <a:stretch>
            <a:fillRect/>
          </a:stretch>
        </p:blipFill>
        <p:spPr>
          <a:xfrm>
            <a:off x="4914900" y="3291225"/>
            <a:ext cx="1533524" cy="1533524"/>
          </a:xfrm>
          <a:prstGeom prst="rect">
            <a:avLst/>
          </a:prstGeom>
          <a:noFill/>
          <a:ln>
            <a:noFill/>
          </a:ln>
        </p:spPr>
      </p:pic>
      <p:pic>
        <p:nvPicPr>
          <p:cNvPr descr="Image result for mars png" id="94" name="Google Shape;94;p14"/>
          <p:cNvPicPr preferRelativeResize="0"/>
          <p:nvPr/>
        </p:nvPicPr>
        <p:blipFill>
          <a:blip r:embed="rId4">
            <a:alphaModFix/>
          </a:blip>
          <a:stretch>
            <a:fillRect/>
          </a:stretch>
        </p:blipFill>
        <p:spPr>
          <a:xfrm rot="924076">
            <a:off x="7720071" y="3359972"/>
            <a:ext cx="1533525" cy="1533525"/>
          </a:xfrm>
          <a:prstGeom prst="rect">
            <a:avLst/>
          </a:prstGeom>
          <a:noFill/>
          <a:ln>
            <a:noFill/>
          </a:ln>
        </p:spPr>
      </p:pic>
      <p:sp>
        <p:nvSpPr>
          <p:cNvPr id="95" name="Google Shape;95;p14"/>
          <p:cNvSpPr txBox="1"/>
          <p:nvPr/>
        </p:nvSpPr>
        <p:spPr>
          <a:xfrm>
            <a:off x="1720575" y="3330375"/>
            <a:ext cx="32382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700"/>
              </a:spcBef>
              <a:spcAft>
                <a:spcPts val="0"/>
              </a:spcAft>
              <a:buNone/>
            </a:pPr>
            <a:r>
              <a:rPr lang="bg" sz="1500">
                <a:solidFill>
                  <a:schemeClr val="lt1"/>
                </a:solidFill>
                <a:latin typeface="Roboto Mono Light"/>
                <a:ea typeface="Roboto Mono Light"/>
                <a:cs typeface="Roboto Mono Light"/>
                <a:sym typeface="Roboto Mono Light"/>
              </a:rPr>
              <a:t>In the name of humanity, humans have begun to export that liquid rapidly in order to save the population</a:t>
            </a:r>
            <a:endParaRPr sz="1500">
              <a:solidFill>
                <a:schemeClr val="lt1"/>
              </a:solidFill>
              <a:latin typeface="Roboto Mono Light"/>
              <a:ea typeface="Roboto Mono Light"/>
              <a:cs typeface="Roboto Mono Light"/>
              <a:sym typeface="Roboto Mono Light"/>
            </a:endParaRPr>
          </a:p>
        </p:txBody>
      </p:sp>
      <p:pic>
        <p:nvPicPr>
          <p:cNvPr id="96" name="Google Shape;96;p14"/>
          <p:cNvPicPr preferRelativeResize="0"/>
          <p:nvPr/>
        </p:nvPicPr>
        <p:blipFill>
          <a:blip r:embed="rId5">
            <a:alphaModFix/>
          </a:blip>
          <a:stretch>
            <a:fillRect/>
          </a:stretch>
        </p:blipFill>
        <p:spPr>
          <a:xfrm rot="3312468">
            <a:off x="7038342" y="4531509"/>
            <a:ext cx="220826" cy="220823"/>
          </a:xfrm>
          <a:prstGeom prst="rect">
            <a:avLst/>
          </a:prstGeom>
          <a:noFill/>
          <a:ln>
            <a:noFill/>
          </a:ln>
        </p:spPr>
      </p:pic>
      <p:pic>
        <p:nvPicPr>
          <p:cNvPr id="97" name="Google Shape;97;p14"/>
          <p:cNvPicPr preferRelativeResize="0"/>
          <p:nvPr/>
        </p:nvPicPr>
        <p:blipFill>
          <a:blip r:embed="rId5">
            <a:alphaModFix/>
          </a:blip>
          <a:stretch>
            <a:fillRect/>
          </a:stretch>
        </p:blipFill>
        <p:spPr>
          <a:xfrm rot="6050127">
            <a:off x="6278209" y="4634938"/>
            <a:ext cx="220827" cy="220823"/>
          </a:xfrm>
          <a:prstGeom prst="rect">
            <a:avLst/>
          </a:prstGeom>
          <a:noFill/>
          <a:ln>
            <a:noFill/>
          </a:ln>
        </p:spPr>
      </p:pic>
      <p:pic>
        <p:nvPicPr>
          <p:cNvPr id="98" name="Google Shape;98;p14"/>
          <p:cNvPicPr preferRelativeResize="0"/>
          <p:nvPr/>
        </p:nvPicPr>
        <p:blipFill>
          <a:blip r:embed="rId5">
            <a:alphaModFix/>
          </a:blip>
          <a:stretch>
            <a:fillRect/>
          </a:stretch>
        </p:blipFill>
        <p:spPr>
          <a:xfrm rot="2699727">
            <a:off x="7558449" y="4531517"/>
            <a:ext cx="220827" cy="220823"/>
          </a:xfrm>
          <a:prstGeom prst="rect">
            <a:avLst/>
          </a:prstGeom>
          <a:noFill/>
          <a:ln>
            <a:noFill/>
          </a:ln>
        </p:spPr>
      </p:pic>
      <p:pic>
        <p:nvPicPr>
          <p:cNvPr id="99" name="Google Shape;99;p14"/>
          <p:cNvPicPr preferRelativeResize="0"/>
          <p:nvPr/>
        </p:nvPicPr>
        <p:blipFill>
          <a:blip r:embed="rId5">
            <a:alphaModFix/>
          </a:blip>
          <a:stretch>
            <a:fillRect/>
          </a:stretch>
        </p:blipFill>
        <p:spPr>
          <a:xfrm rot="3841973">
            <a:off x="7090680" y="4811589"/>
            <a:ext cx="220827" cy="220823"/>
          </a:xfrm>
          <a:prstGeom prst="rect">
            <a:avLst/>
          </a:prstGeom>
          <a:noFill/>
          <a:ln>
            <a:noFill/>
          </a:ln>
        </p:spPr>
      </p:pic>
      <p:pic>
        <p:nvPicPr>
          <p:cNvPr id="100" name="Google Shape;100;p14"/>
          <p:cNvPicPr preferRelativeResize="0"/>
          <p:nvPr/>
        </p:nvPicPr>
        <p:blipFill>
          <a:blip r:embed="rId5">
            <a:alphaModFix/>
          </a:blip>
          <a:stretch>
            <a:fillRect/>
          </a:stretch>
        </p:blipFill>
        <p:spPr>
          <a:xfrm rot="4364563">
            <a:off x="6672208" y="4415143"/>
            <a:ext cx="220827" cy="220823"/>
          </a:xfrm>
          <a:prstGeom prst="rect">
            <a:avLst/>
          </a:prstGeom>
          <a:noFill/>
          <a:ln>
            <a:noFill/>
          </a:ln>
        </p:spPr>
      </p:pic>
      <p:pic>
        <p:nvPicPr>
          <p:cNvPr id="101" name="Google Shape;101;p14"/>
          <p:cNvPicPr preferRelativeResize="0"/>
          <p:nvPr/>
        </p:nvPicPr>
        <p:blipFill>
          <a:blip r:embed="rId5">
            <a:alphaModFix/>
          </a:blip>
          <a:stretch>
            <a:fillRect/>
          </a:stretch>
        </p:blipFill>
        <p:spPr>
          <a:xfrm rot="-4818084">
            <a:off x="6672215" y="3716390"/>
            <a:ext cx="220827" cy="220823"/>
          </a:xfrm>
          <a:prstGeom prst="rect">
            <a:avLst/>
          </a:prstGeom>
          <a:noFill/>
          <a:ln>
            <a:noFill/>
          </a:ln>
        </p:spPr>
      </p:pic>
      <p:pic>
        <p:nvPicPr>
          <p:cNvPr id="102" name="Google Shape;102;p14"/>
          <p:cNvPicPr preferRelativeResize="0"/>
          <p:nvPr/>
        </p:nvPicPr>
        <p:blipFill>
          <a:blip r:embed="rId5">
            <a:alphaModFix/>
          </a:blip>
          <a:stretch>
            <a:fillRect/>
          </a:stretch>
        </p:blipFill>
        <p:spPr>
          <a:xfrm rot="-4818084">
            <a:off x="7433500" y="3604312"/>
            <a:ext cx="220827" cy="220823"/>
          </a:xfrm>
          <a:prstGeom prst="rect">
            <a:avLst/>
          </a:prstGeom>
          <a:noFill/>
          <a:ln>
            <a:noFill/>
          </a:ln>
        </p:spPr>
      </p:pic>
      <p:pic>
        <p:nvPicPr>
          <p:cNvPr id="103" name="Google Shape;103;p14"/>
          <p:cNvPicPr preferRelativeResize="0"/>
          <p:nvPr/>
        </p:nvPicPr>
        <p:blipFill>
          <a:blip r:embed="rId5">
            <a:alphaModFix/>
          </a:blip>
          <a:stretch>
            <a:fillRect/>
          </a:stretch>
        </p:blipFill>
        <p:spPr>
          <a:xfrm rot="-6755929">
            <a:off x="6825180" y="3329609"/>
            <a:ext cx="220827" cy="220823"/>
          </a:xfrm>
          <a:prstGeom prst="rect">
            <a:avLst/>
          </a:prstGeom>
          <a:noFill/>
          <a:ln>
            <a:noFill/>
          </a:ln>
        </p:spPr>
      </p:pic>
      <p:pic>
        <p:nvPicPr>
          <p:cNvPr descr="Image result for moon png" id="104" name="Google Shape;104;p14"/>
          <p:cNvPicPr preferRelativeResize="0"/>
          <p:nvPr/>
        </p:nvPicPr>
        <p:blipFill>
          <a:blip r:embed="rId6">
            <a:alphaModFix/>
          </a:blip>
          <a:stretch>
            <a:fillRect/>
          </a:stretch>
        </p:blipFill>
        <p:spPr>
          <a:xfrm>
            <a:off x="5213632" y="3160975"/>
            <a:ext cx="242650" cy="237375"/>
          </a:xfrm>
          <a:prstGeom prst="rect">
            <a:avLst/>
          </a:prstGeom>
          <a:noFill/>
          <a:ln>
            <a:noFill/>
          </a:ln>
        </p:spPr>
      </p:pic>
      <p:pic>
        <p:nvPicPr>
          <p:cNvPr descr="Image result for sun png" id="105" name="Google Shape;105;p14"/>
          <p:cNvPicPr preferRelativeResize="0"/>
          <p:nvPr/>
        </p:nvPicPr>
        <p:blipFill rotWithShape="1">
          <a:blip r:embed="rId7">
            <a:alphaModFix/>
          </a:blip>
          <a:srcRect b="10905" l="50450" r="0" t="0"/>
          <a:stretch/>
        </p:blipFill>
        <p:spPr>
          <a:xfrm>
            <a:off x="0" y="0"/>
            <a:ext cx="23505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5"/>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The Game</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sp>
        <p:nvSpPr>
          <p:cNvPr id="111" name="Google Shape;111;p15"/>
          <p:cNvSpPr txBox="1"/>
          <p:nvPr>
            <p:ph idx="1" type="body"/>
          </p:nvPr>
        </p:nvSpPr>
        <p:spPr>
          <a:xfrm>
            <a:off x="1942350" y="1112288"/>
            <a:ext cx="4508100" cy="1254900"/>
          </a:xfrm>
          <a:prstGeom prst="rect">
            <a:avLst/>
          </a:prstGeom>
        </p:spPr>
        <p:txBody>
          <a:bodyPr anchorCtr="0" anchor="t" bIns="45700" lIns="91425" spcFirstLastPara="1" rIns="91425" wrap="square" tIns="45700">
            <a:noAutofit/>
          </a:bodyPr>
          <a:lstStyle/>
          <a:p>
            <a:pPr indent="0" lvl="0" marL="0" rtl="0" algn="ctr">
              <a:lnSpc>
                <a:spcPct val="115000"/>
              </a:lnSpc>
              <a:spcBef>
                <a:spcPts val="700"/>
              </a:spcBef>
              <a:spcAft>
                <a:spcPts val="0"/>
              </a:spcAft>
              <a:buNone/>
            </a:pPr>
            <a:r>
              <a:rPr lang="bg" sz="1500">
                <a:latin typeface="Roboto Mono Light"/>
                <a:ea typeface="Roboto Mono Light"/>
                <a:cs typeface="Roboto Mono Light"/>
                <a:sym typeface="Roboto Mono Light"/>
              </a:rPr>
              <a:t>By this discovery came another one which is that we are not alone in our universe and that the aliens from the planet Kepler want that newly discovered liquid as well.</a:t>
            </a:r>
            <a:endParaRPr sz="1500">
              <a:latin typeface="Roboto Mono Light"/>
              <a:ea typeface="Roboto Mono Light"/>
              <a:cs typeface="Roboto Mono Light"/>
              <a:sym typeface="Roboto Mono Light"/>
            </a:endParaRPr>
          </a:p>
        </p:txBody>
      </p:sp>
      <p:pic>
        <p:nvPicPr>
          <p:cNvPr descr="Image result for sun png" id="112" name="Google Shape;112;p15"/>
          <p:cNvPicPr preferRelativeResize="0"/>
          <p:nvPr/>
        </p:nvPicPr>
        <p:blipFill rotWithShape="1">
          <a:blip r:embed="rId3">
            <a:alphaModFix/>
          </a:blip>
          <a:srcRect b="10905" l="50450" r="0" t="0"/>
          <a:stretch/>
        </p:blipFill>
        <p:spPr>
          <a:xfrm>
            <a:off x="0" y="0"/>
            <a:ext cx="2350500" cy="5143500"/>
          </a:xfrm>
          <a:prstGeom prst="rect">
            <a:avLst/>
          </a:prstGeom>
          <a:noFill/>
          <a:ln>
            <a:noFill/>
          </a:ln>
        </p:spPr>
      </p:pic>
      <p:pic>
        <p:nvPicPr>
          <p:cNvPr descr="Image result for earth png" id="113" name="Google Shape;113;p15"/>
          <p:cNvPicPr preferRelativeResize="0"/>
          <p:nvPr/>
        </p:nvPicPr>
        <p:blipFill>
          <a:blip r:embed="rId4">
            <a:alphaModFix/>
          </a:blip>
          <a:stretch>
            <a:fillRect/>
          </a:stretch>
        </p:blipFill>
        <p:spPr>
          <a:xfrm>
            <a:off x="4914900" y="3291225"/>
            <a:ext cx="1533524" cy="1533524"/>
          </a:xfrm>
          <a:prstGeom prst="rect">
            <a:avLst/>
          </a:prstGeom>
          <a:noFill/>
          <a:ln>
            <a:noFill/>
          </a:ln>
        </p:spPr>
      </p:pic>
      <p:pic>
        <p:nvPicPr>
          <p:cNvPr descr="Image result for mars png" id="114" name="Google Shape;114;p15"/>
          <p:cNvPicPr preferRelativeResize="0"/>
          <p:nvPr/>
        </p:nvPicPr>
        <p:blipFill>
          <a:blip r:embed="rId5">
            <a:alphaModFix/>
          </a:blip>
          <a:stretch>
            <a:fillRect/>
          </a:stretch>
        </p:blipFill>
        <p:spPr>
          <a:xfrm>
            <a:off x="7344500" y="3398350"/>
            <a:ext cx="1533524" cy="1533524"/>
          </a:xfrm>
          <a:prstGeom prst="rect">
            <a:avLst/>
          </a:prstGeom>
          <a:noFill/>
          <a:ln>
            <a:noFill/>
          </a:ln>
        </p:spPr>
      </p:pic>
      <p:pic>
        <p:nvPicPr>
          <p:cNvPr descr="Image result for moon png" id="115" name="Google Shape;115;p15"/>
          <p:cNvPicPr preferRelativeResize="0"/>
          <p:nvPr/>
        </p:nvPicPr>
        <p:blipFill>
          <a:blip r:embed="rId6">
            <a:alphaModFix/>
          </a:blip>
          <a:stretch>
            <a:fillRect/>
          </a:stretch>
        </p:blipFill>
        <p:spPr>
          <a:xfrm>
            <a:off x="5213632" y="3160975"/>
            <a:ext cx="242650" cy="237375"/>
          </a:xfrm>
          <a:prstGeom prst="rect">
            <a:avLst/>
          </a:prstGeom>
          <a:noFill/>
          <a:ln>
            <a:noFill/>
          </a:ln>
        </p:spPr>
      </p:pic>
      <p:pic>
        <p:nvPicPr>
          <p:cNvPr id="116" name="Google Shape;116;p15"/>
          <p:cNvPicPr preferRelativeResize="0"/>
          <p:nvPr/>
        </p:nvPicPr>
        <p:blipFill rotWithShape="1">
          <a:blip r:embed="rId7">
            <a:alphaModFix/>
          </a:blip>
          <a:srcRect b="49989" l="75059" r="0" t="0"/>
          <a:stretch/>
        </p:blipFill>
        <p:spPr>
          <a:xfrm rot="-7860457">
            <a:off x="7630249" y="1263064"/>
            <a:ext cx="424353" cy="359450"/>
          </a:xfrm>
          <a:prstGeom prst="rect">
            <a:avLst/>
          </a:prstGeom>
          <a:noFill/>
          <a:ln>
            <a:noFill/>
          </a:ln>
        </p:spPr>
      </p:pic>
      <p:sp>
        <p:nvSpPr>
          <p:cNvPr id="117" name="Google Shape;117;p15"/>
          <p:cNvSpPr txBox="1"/>
          <p:nvPr/>
        </p:nvSpPr>
        <p:spPr>
          <a:xfrm>
            <a:off x="1804700" y="2741313"/>
            <a:ext cx="31392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700"/>
              </a:spcBef>
              <a:spcAft>
                <a:spcPts val="0"/>
              </a:spcAft>
              <a:buNone/>
            </a:pPr>
            <a:r>
              <a:rPr lang="bg" sz="1500">
                <a:solidFill>
                  <a:schemeClr val="lt1"/>
                </a:solidFill>
                <a:latin typeface="Roboto Mono Light"/>
                <a:ea typeface="Roboto Mono Light"/>
                <a:cs typeface="Roboto Mono Light"/>
                <a:sym typeface="Roboto Mono Light"/>
              </a:rPr>
              <a:t> </a:t>
            </a:r>
            <a:r>
              <a:rPr lang="bg" sz="1500">
                <a:solidFill>
                  <a:schemeClr val="lt1"/>
                </a:solidFill>
                <a:latin typeface="Roboto Mono Light"/>
                <a:ea typeface="Roboto Mono Light"/>
                <a:cs typeface="Roboto Mono Light"/>
                <a:sym typeface="Roboto Mono Light"/>
              </a:rPr>
              <a:t>Because humans has already exported a really big amount of that liquid and did not want to cooperate with the aliens they have decided that they will take it the hard way.</a:t>
            </a:r>
            <a:endParaRPr sz="1500">
              <a:solidFill>
                <a:schemeClr val="lt1"/>
              </a:solidFill>
              <a:latin typeface="Roboto Mono Light"/>
              <a:ea typeface="Roboto Mono Light"/>
              <a:cs typeface="Roboto Mono Light"/>
              <a:sym typeface="Roboto Mono Light"/>
            </a:endParaRPr>
          </a:p>
          <a:p>
            <a:pPr indent="0" lvl="0" marL="0" rtl="0" algn="ctr">
              <a:lnSpc>
                <a:spcPct val="115000"/>
              </a:lnSpc>
              <a:spcBef>
                <a:spcPts val="700"/>
              </a:spcBef>
              <a:spcAft>
                <a:spcPts val="0"/>
              </a:spcAft>
              <a:buNone/>
            </a:pPr>
            <a:r>
              <a:t/>
            </a:r>
            <a:endParaRPr sz="1500">
              <a:solidFill>
                <a:schemeClr val="lt1"/>
              </a:solidFill>
              <a:latin typeface="Roboto Mono Light"/>
              <a:ea typeface="Roboto Mono Light"/>
              <a:cs typeface="Roboto Mono Light"/>
              <a:sym typeface="Roboto Mono Light"/>
            </a:endParaRPr>
          </a:p>
        </p:txBody>
      </p:sp>
      <p:pic>
        <p:nvPicPr>
          <p:cNvPr id="118" name="Google Shape;118;p15"/>
          <p:cNvPicPr preferRelativeResize="0"/>
          <p:nvPr/>
        </p:nvPicPr>
        <p:blipFill rotWithShape="1">
          <a:blip r:embed="rId8">
            <a:alphaModFix/>
          </a:blip>
          <a:srcRect b="0" l="0" r="33858" t="42239"/>
          <a:stretch/>
        </p:blipFill>
        <p:spPr>
          <a:xfrm>
            <a:off x="4393100" y="0"/>
            <a:ext cx="4750901" cy="2152250"/>
          </a:xfrm>
          <a:prstGeom prst="rect">
            <a:avLst/>
          </a:prstGeom>
          <a:noFill/>
          <a:ln>
            <a:noFill/>
          </a:ln>
        </p:spPr>
      </p:pic>
      <p:pic>
        <p:nvPicPr>
          <p:cNvPr id="119" name="Google Shape;119;p15"/>
          <p:cNvPicPr preferRelativeResize="0"/>
          <p:nvPr/>
        </p:nvPicPr>
        <p:blipFill>
          <a:blip r:embed="rId9">
            <a:alphaModFix/>
          </a:blip>
          <a:stretch>
            <a:fillRect/>
          </a:stretch>
        </p:blipFill>
        <p:spPr>
          <a:xfrm rot="3056194">
            <a:off x="6157294" y="3068469"/>
            <a:ext cx="277837" cy="277838"/>
          </a:xfrm>
          <a:prstGeom prst="rect">
            <a:avLst/>
          </a:prstGeom>
          <a:noFill/>
          <a:ln>
            <a:noFill/>
          </a:ln>
        </p:spPr>
      </p:pic>
      <p:pic>
        <p:nvPicPr>
          <p:cNvPr id="120" name="Google Shape;120;p15"/>
          <p:cNvPicPr preferRelativeResize="0"/>
          <p:nvPr/>
        </p:nvPicPr>
        <p:blipFill>
          <a:blip r:embed="rId10">
            <a:alphaModFix/>
          </a:blip>
          <a:stretch>
            <a:fillRect/>
          </a:stretch>
        </p:blipFill>
        <p:spPr>
          <a:xfrm flipH="1" rot="2419240">
            <a:off x="6733748" y="2106625"/>
            <a:ext cx="232628" cy="232625"/>
          </a:xfrm>
          <a:prstGeom prst="rect">
            <a:avLst/>
          </a:prstGeom>
          <a:noFill/>
          <a:ln>
            <a:noFill/>
          </a:ln>
        </p:spPr>
      </p:pic>
      <p:pic>
        <p:nvPicPr>
          <p:cNvPr id="121" name="Google Shape;121;p15"/>
          <p:cNvPicPr preferRelativeResize="0"/>
          <p:nvPr/>
        </p:nvPicPr>
        <p:blipFill>
          <a:blip r:embed="rId11">
            <a:alphaModFix/>
          </a:blip>
          <a:stretch>
            <a:fillRect/>
          </a:stretch>
        </p:blipFill>
        <p:spPr>
          <a:xfrm rot="-8118990">
            <a:off x="6592808" y="1640995"/>
            <a:ext cx="209095" cy="209093"/>
          </a:xfrm>
          <a:prstGeom prst="rect">
            <a:avLst/>
          </a:prstGeom>
          <a:noFill/>
          <a:ln>
            <a:noFill/>
          </a:ln>
        </p:spPr>
      </p:pic>
      <p:pic>
        <p:nvPicPr>
          <p:cNvPr id="122" name="Google Shape;122;p15"/>
          <p:cNvPicPr preferRelativeResize="0"/>
          <p:nvPr/>
        </p:nvPicPr>
        <p:blipFill>
          <a:blip r:embed="rId12">
            <a:alphaModFix/>
          </a:blip>
          <a:stretch>
            <a:fillRect/>
          </a:stretch>
        </p:blipFill>
        <p:spPr>
          <a:xfrm rot="-7984506">
            <a:off x="7151606" y="1835828"/>
            <a:ext cx="221413" cy="221413"/>
          </a:xfrm>
          <a:prstGeom prst="rect">
            <a:avLst/>
          </a:prstGeom>
          <a:noFill/>
          <a:ln>
            <a:noFill/>
          </a:ln>
        </p:spPr>
      </p:pic>
      <p:pic>
        <p:nvPicPr>
          <p:cNvPr id="123" name="Google Shape;123;p15"/>
          <p:cNvPicPr preferRelativeResize="0"/>
          <p:nvPr/>
        </p:nvPicPr>
        <p:blipFill>
          <a:blip r:embed="rId13">
            <a:alphaModFix/>
          </a:blip>
          <a:stretch>
            <a:fillRect/>
          </a:stretch>
        </p:blipFill>
        <p:spPr>
          <a:xfrm rot="-7869468">
            <a:off x="6982712" y="1243899"/>
            <a:ext cx="181906" cy="181906"/>
          </a:xfrm>
          <a:prstGeom prst="rect">
            <a:avLst/>
          </a:prstGeom>
          <a:noFill/>
          <a:ln>
            <a:noFill/>
          </a:ln>
        </p:spPr>
      </p:pic>
      <p:pic>
        <p:nvPicPr>
          <p:cNvPr id="124" name="Google Shape;124;p15"/>
          <p:cNvPicPr preferRelativeResize="0"/>
          <p:nvPr/>
        </p:nvPicPr>
        <p:blipFill>
          <a:blip r:embed="rId10">
            <a:alphaModFix/>
          </a:blip>
          <a:stretch>
            <a:fillRect/>
          </a:stretch>
        </p:blipFill>
        <p:spPr>
          <a:xfrm flipH="1" rot="2419240">
            <a:off x="6886148" y="2259025"/>
            <a:ext cx="232628" cy="232625"/>
          </a:xfrm>
          <a:prstGeom prst="rect">
            <a:avLst/>
          </a:prstGeom>
          <a:noFill/>
          <a:ln>
            <a:noFill/>
          </a:ln>
        </p:spPr>
      </p:pic>
      <p:pic>
        <p:nvPicPr>
          <p:cNvPr id="125" name="Google Shape;125;p15"/>
          <p:cNvPicPr preferRelativeResize="0"/>
          <p:nvPr/>
        </p:nvPicPr>
        <p:blipFill>
          <a:blip r:embed="rId10">
            <a:alphaModFix/>
          </a:blip>
          <a:stretch>
            <a:fillRect/>
          </a:stretch>
        </p:blipFill>
        <p:spPr>
          <a:xfrm flipH="1" rot="2419240">
            <a:off x="7187873" y="2350213"/>
            <a:ext cx="232628" cy="232625"/>
          </a:xfrm>
          <a:prstGeom prst="rect">
            <a:avLst/>
          </a:prstGeom>
          <a:noFill/>
          <a:ln>
            <a:noFill/>
          </a:ln>
        </p:spPr>
      </p:pic>
      <p:pic>
        <p:nvPicPr>
          <p:cNvPr id="126" name="Google Shape;126;p15"/>
          <p:cNvPicPr preferRelativeResize="0"/>
          <p:nvPr/>
        </p:nvPicPr>
        <p:blipFill>
          <a:blip r:embed="rId10">
            <a:alphaModFix/>
          </a:blip>
          <a:stretch>
            <a:fillRect/>
          </a:stretch>
        </p:blipFill>
        <p:spPr>
          <a:xfrm flipH="1" rot="2419240">
            <a:off x="7358336" y="2536338"/>
            <a:ext cx="232628" cy="232625"/>
          </a:xfrm>
          <a:prstGeom prst="rect">
            <a:avLst/>
          </a:prstGeom>
          <a:noFill/>
          <a:ln>
            <a:noFill/>
          </a:ln>
        </p:spPr>
      </p:pic>
      <p:pic>
        <p:nvPicPr>
          <p:cNvPr id="127" name="Google Shape;127;p15"/>
          <p:cNvPicPr preferRelativeResize="0"/>
          <p:nvPr/>
        </p:nvPicPr>
        <p:blipFill>
          <a:blip r:embed="rId10">
            <a:alphaModFix/>
          </a:blip>
          <a:stretch>
            <a:fillRect/>
          </a:stretch>
        </p:blipFill>
        <p:spPr>
          <a:xfrm flipH="1" rot="2419240">
            <a:off x="6447911" y="1699613"/>
            <a:ext cx="232628" cy="232625"/>
          </a:xfrm>
          <a:prstGeom prst="rect">
            <a:avLst/>
          </a:prstGeom>
          <a:noFill/>
          <a:ln>
            <a:noFill/>
          </a:ln>
        </p:spPr>
      </p:pic>
      <p:pic>
        <p:nvPicPr>
          <p:cNvPr id="128" name="Google Shape;128;p15"/>
          <p:cNvPicPr preferRelativeResize="0"/>
          <p:nvPr/>
        </p:nvPicPr>
        <p:blipFill>
          <a:blip r:embed="rId10">
            <a:alphaModFix/>
          </a:blip>
          <a:stretch>
            <a:fillRect/>
          </a:stretch>
        </p:blipFill>
        <p:spPr>
          <a:xfrm flipH="1" rot="2419240">
            <a:off x="6600311" y="1852013"/>
            <a:ext cx="232628" cy="232625"/>
          </a:xfrm>
          <a:prstGeom prst="rect">
            <a:avLst/>
          </a:prstGeom>
          <a:noFill/>
          <a:ln>
            <a:noFill/>
          </a:ln>
        </p:spPr>
      </p:pic>
      <p:pic>
        <p:nvPicPr>
          <p:cNvPr id="129" name="Google Shape;129;p15"/>
          <p:cNvPicPr preferRelativeResize="0"/>
          <p:nvPr/>
        </p:nvPicPr>
        <p:blipFill>
          <a:blip r:embed="rId11">
            <a:alphaModFix/>
          </a:blip>
          <a:stretch>
            <a:fillRect/>
          </a:stretch>
        </p:blipFill>
        <p:spPr>
          <a:xfrm rot="-8118990">
            <a:off x="6753404" y="1784732"/>
            <a:ext cx="209095" cy="209093"/>
          </a:xfrm>
          <a:prstGeom prst="rect">
            <a:avLst/>
          </a:prstGeom>
          <a:noFill/>
          <a:ln>
            <a:noFill/>
          </a:ln>
        </p:spPr>
      </p:pic>
      <p:pic>
        <p:nvPicPr>
          <p:cNvPr id="130" name="Google Shape;130;p15"/>
          <p:cNvPicPr preferRelativeResize="0"/>
          <p:nvPr/>
        </p:nvPicPr>
        <p:blipFill>
          <a:blip r:embed="rId11">
            <a:alphaModFix/>
          </a:blip>
          <a:stretch>
            <a:fillRect/>
          </a:stretch>
        </p:blipFill>
        <p:spPr>
          <a:xfrm rot="-8118990">
            <a:off x="6914000" y="1928469"/>
            <a:ext cx="209095" cy="209093"/>
          </a:xfrm>
          <a:prstGeom prst="rect">
            <a:avLst/>
          </a:prstGeom>
          <a:noFill/>
          <a:ln>
            <a:noFill/>
          </a:ln>
        </p:spPr>
      </p:pic>
      <p:pic>
        <p:nvPicPr>
          <p:cNvPr id="131" name="Google Shape;131;p15"/>
          <p:cNvPicPr preferRelativeResize="0"/>
          <p:nvPr/>
        </p:nvPicPr>
        <p:blipFill>
          <a:blip r:embed="rId11">
            <a:alphaModFix/>
          </a:blip>
          <a:stretch>
            <a:fillRect/>
          </a:stretch>
        </p:blipFill>
        <p:spPr>
          <a:xfrm rot="-8118990">
            <a:off x="7074596" y="2072207"/>
            <a:ext cx="209095" cy="209093"/>
          </a:xfrm>
          <a:prstGeom prst="rect">
            <a:avLst/>
          </a:prstGeom>
          <a:noFill/>
          <a:ln>
            <a:noFill/>
          </a:ln>
        </p:spPr>
      </p:pic>
      <p:pic>
        <p:nvPicPr>
          <p:cNvPr id="132" name="Google Shape;132;p15"/>
          <p:cNvPicPr preferRelativeResize="0"/>
          <p:nvPr/>
        </p:nvPicPr>
        <p:blipFill>
          <a:blip r:embed="rId11">
            <a:alphaModFix/>
          </a:blip>
          <a:stretch>
            <a:fillRect/>
          </a:stretch>
        </p:blipFill>
        <p:spPr>
          <a:xfrm rot="-8118990">
            <a:off x="7235192" y="2215944"/>
            <a:ext cx="209095" cy="209093"/>
          </a:xfrm>
          <a:prstGeom prst="rect">
            <a:avLst/>
          </a:prstGeom>
          <a:noFill/>
          <a:ln>
            <a:noFill/>
          </a:ln>
        </p:spPr>
      </p:pic>
      <p:pic>
        <p:nvPicPr>
          <p:cNvPr id="133" name="Google Shape;133;p15"/>
          <p:cNvPicPr preferRelativeResize="0"/>
          <p:nvPr/>
        </p:nvPicPr>
        <p:blipFill>
          <a:blip r:embed="rId11">
            <a:alphaModFix/>
          </a:blip>
          <a:stretch>
            <a:fillRect/>
          </a:stretch>
        </p:blipFill>
        <p:spPr>
          <a:xfrm rot="-8118990">
            <a:off x="7395788" y="2359681"/>
            <a:ext cx="209095" cy="209093"/>
          </a:xfrm>
          <a:prstGeom prst="rect">
            <a:avLst/>
          </a:prstGeom>
          <a:noFill/>
          <a:ln>
            <a:noFill/>
          </a:ln>
        </p:spPr>
      </p:pic>
      <p:pic>
        <p:nvPicPr>
          <p:cNvPr id="134" name="Google Shape;134;p15"/>
          <p:cNvPicPr preferRelativeResize="0"/>
          <p:nvPr/>
        </p:nvPicPr>
        <p:blipFill>
          <a:blip r:embed="rId12">
            <a:alphaModFix/>
          </a:blip>
          <a:stretch>
            <a:fillRect/>
          </a:stretch>
        </p:blipFill>
        <p:spPr>
          <a:xfrm rot="-7984506">
            <a:off x="7304006" y="1988228"/>
            <a:ext cx="221413" cy="221413"/>
          </a:xfrm>
          <a:prstGeom prst="rect">
            <a:avLst/>
          </a:prstGeom>
          <a:noFill/>
          <a:ln>
            <a:noFill/>
          </a:ln>
        </p:spPr>
      </p:pic>
      <p:pic>
        <p:nvPicPr>
          <p:cNvPr id="135" name="Google Shape;135;p15"/>
          <p:cNvPicPr preferRelativeResize="0"/>
          <p:nvPr/>
        </p:nvPicPr>
        <p:blipFill>
          <a:blip r:embed="rId12">
            <a:alphaModFix/>
          </a:blip>
          <a:stretch>
            <a:fillRect/>
          </a:stretch>
        </p:blipFill>
        <p:spPr>
          <a:xfrm rot="-7984506">
            <a:off x="6991081" y="1697778"/>
            <a:ext cx="221413" cy="221413"/>
          </a:xfrm>
          <a:prstGeom prst="rect">
            <a:avLst/>
          </a:prstGeom>
          <a:noFill/>
          <a:ln>
            <a:noFill/>
          </a:ln>
        </p:spPr>
      </p:pic>
      <p:pic>
        <p:nvPicPr>
          <p:cNvPr id="136" name="Google Shape;136;p15"/>
          <p:cNvPicPr preferRelativeResize="0"/>
          <p:nvPr/>
        </p:nvPicPr>
        <p:blipFill>
          <a:blip r:embed="rId12">
            <a:alphaModFix/>
          </a:blip>
          <a:stretch>
            <a:fillRect/>
          </a:stretch>
        </p:blipFill>
        <p:spPr>
          <a:xfrm rot="-7984506">
            <a:off x="7529319" y="2010753"/>
            <a:ext cx="221413" cy="221413"/>
          </a:xfrm>
          <a:prstGeom prst="rect">
            <a:avLst/>
          </a:prstGeom>
          <a:noFill/>
          <a:ln>
            <a:noFill/>
          </a:ln>
        </p:spPr>
      </p:pic>
      <p:pic>
        <p:nvPicPr>
          <p:cNvPr id="137" name="Google Shape;137;p15"/>
          <p:cNvPicPr preferRelativeResize="0"/>
          <p:nvPr/>
        </p:nvPicPr>
        <p:blipFill>
          <a:blip r:embed="rId12">
            <a:alphaModFix/>
          </a:blip>
          <a:stretch>
            <a:fillRect/>
          </a:stretch>
        </p:blipFill>
        <p:spPr>
          <a:xfrm rot="-7984506">
            <a:off x="6991081" y="1488803"/>
            <a:ext cx="221413" cy="221413"/>
          </a:xfrm>
          <a:prstGeom prst="rect">
            <a:avLst/>
          </a:prstGeom>
          <a:noFill/>
          <a:ln>
            <a:noFill/>
          </a:ln>
        </p:spPr>
      </p:pic>
      <p:pic>
        <p:nvPicPr>
          <p:cNvPr id="138" name="Google Shape;138;p15"/>
          <p:cNvPicPr preferRelativeResize="0"/>
          <p:nvPr/>
        </p:nvPicPr>
        <p:blipFill>
          <a:blip r:embed="rId12">
            <a:alphaModFix/>
          </a:blip>
          <a:stretch>
            <a:fillRect/>
          </a:stretch>
        </p:blipFill>
        <p:spPr>
          <a:xfrm rot="-7984506">
            <a:off x="7287981" y="1697778"/>
            <a:ext cx="221413" cy="221413"/>
          </a:xfrm>
          <a:prstGeom prst="rect">
            <a:avLst/>
          </a:prstGeom>
          <a:noFill/>
          <a:ln>
            <a:noFill/>
          </a:ln>
        </p:spPr>
      </p:pic>
      <p:pic>
        <p:nvPicPr>
          <p:cNvPr id="139" name="Google Shape;139;p15"/>
          <p:cNvPicPr preferRelativeResize="0"/>
          <p:nvPr/>
        </p:nvPicPr>
        <p:blipFill>
          <a:blip r:embed="rId13">
            <a:alphaModFix/>
          </a:blip>
          <a:stretch>
            <a:fillRect/>
          </a:stretch>
        </p:blipFill>
        <p:spPr>
          <a:xfrm rot="-7869468">
            <a:off x="7248787" y="1312924"/>
            <a:ext cx="181906" cy="181906"/>
          </a:xfrm>
          <a:prstGeom prst="rect">
            <a:avLst/>
          </a:prstGeom>
          <a:noFill/>
          <a:ln>
            <a:noFill/>
          </a:ln>
        </p:spPr>
      </p:pic>
      <p:pic>
        <p:nvPicPr>
          <p:cNvPr id="140" name="Google Shape;140;p15"/>
          <p:cNvPicPr preferRelativeResize="0"/>
          <p:nvPr/>
        </p:nvPicPr>
        <p:blipFill>
          <a:blip r:embed="rId13">
            <a:alphaModFix/>
          </a:blip>
          <a:stretch>
            <a:fillRect/>
          </a:stretch>
        </p:blipFill>
        <p:spPr>
          <a:xfrm rot="-7869468">
            <a:off x="7248787" y="1524024"/>
            <a:ext cx="181906" cy="181906"/>
          </a:xfrm>
          <a:prstGeom prst="rect">
            <a:avLst/>
          </a:prstGeom>
          <a:noFill/>
          <a:ln>
            <a:noFill/>
          </a:ln>
        </p:spPr>
      </p:pic>
      <p:pic>
        <p:nvPicPr>
          <p:cNvPr id="141" name="Google Shape;141;p15"/>
          <p:cNvPicPr preferRelativeResize="0"/>
          <p:nvPr/>
        </p:nvPicPr>
        <p:blipFill>
          <a:blip r:embed="rId13">
            <a:alphaModFix/>
          </a:blip>
          <a:stretch>
            <a:fillRect/>
          </a:stretch>
        </p:blipFill>
        <p:spPr>
          <a:xfrm rot="-7869468">
            <a:off x="7493037" y="1539637"/>
            <a:ext cx="181906" cy="181906"/>
          </a:xfrm>
          <a:prstGeom prst="rect">
            <a:avLst/>
          </a:prstGeom>
          <a:noFill/>
          <a:ln>
            <a:noFill/>
          </a:ln>
        </p:spPr>
      </p:pic>
      <p:pic>
        <p:nvPicPr>
          <p:cNvPr id="142" name="Google Shape;142;p15"/>
          <p:cNvPicPr preferRelativeResize="0"/>
          <p:nvPr/>
        </p:nvPicPr>
        <p:blipFill>
          <a:blip r:embed="rId13">
            <a:alphaModFix/>
          </a:blip>
          <a:stretch>
            <a:fillRect/>
          </a:stretch>
        </p:blipFill>
        <p:spPr>
          <a:xfrm rot="-7869468">
            <a:off x="7522237" y="1798312"/>
            <a:ext cx="181906" cy="181906"/>
          </a:xfrm>
          <a:prstGeom prst="rect">
            <a:avLst/>
          </a:prstGeom>
          <a:noFill/>
          <a:ln>
            <a:noFill/>
          </a:ln>
        </p:spPr>
      </p:pic>
      <p:pic>
        <p:nvPicPr>
          <p:cNvPr id="143" name="Google Shape;143;p15"/>
          <p:cNvPicPr preferRelativeResize="0"/>
          <p:nvPr/>
        </p:nvPicPr>
        <p:blipFill>
          <a:blip r:embed="rId13">
            <a:alphaModFix/>
          </a:blip>
          <a:stretch>
            <a:fillRect/>
          </a:stretch>
        </p:blipFill>
        <p:spPr>
          <a:xfrm rot="-7869468">
            <a:off x="7794200" y="1855574"/>
            <a:ext cx="181906" cy="181906"/>
          </a:xfrm>
          <a:prstGeom prst="rect">
            <a:avLst/>
          </a:prstGeom>
          <a:noFill/>
          <a:ln>
            <a:noFill/>
          </a:ln>
        </p:spPr>
      </p:pic>
      <p:pic>
        <p:nvPicPr>
          <p:cNvPr id="144" name="Google Shape;144;p15"/>
          <p:cNvPicPr preferRelativeResize="0"/>
          <p:nvPr/>
        </p:nvPicPr>
        <p:blipFill>
          <a:blip r:embed="rId13">
            <a:alphaModFix/>
          </a:blip>
          <a:stretch>
            <a:fillRect/>
          </a:stretch>
        </p:blipFill>
        <p:spPr>
          <a:xfrm rot="-7869468">
            <a:off x="7802212" y="2085787"/>
            <a:ext cx="181906" cy="1819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Gameplay - Menu</a:t>
            </a:r>
            <a:endParaRPr>
              <a:latin typeface="Courier New"/>
              <a:ea typeface="Courier New"/>
              <a:cs typeface="Courier New"/>
              <a:sym typeface="Courier New"/>
            </a:endParaRPr>
          </a:p>
        </p:txBody>
      </p:sp>
      <p:sp>
        <p:nvSpPr>
          <p:cNvPr id="150" name="Google Shape;150;p16"/>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pic>
        <p:nvPicPr>
          <p:cNvPr id="151" name="Google Shape;151;p16"/>
          <p:cNvPicPr preferRelativeResize="0"/>
          <p:nvPr/>
        </p:nvPicPr>
        <p:blipFill>
          <a:blip r:embed="rId3">
            <a:alphaModFix/>
          </a:blip>
          <a:stretch>
            <a:fillRect/>
          </a:stretch>
        </p:blipFill>
        <p:spPr>
          <a:xfrm>
            <a:off x="1564700" y="1152475"/>
            <a:ext cx="6014594" cy="341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Gameplay - Help page</a:t>
            </a:r>
            <a:endParaRPr>
              <a:latin typeface="Courier New"/>
              <a:ea typeface="Courier New"/>
              <a:cs typeface="Courier New"/>
              <a:sym typeface="Courier New"/>
            </a:endParaRPr>
          </a:p>
        </p:txBody>
      </p:sp>
      <p:sp>
        <p:nvSpPr>
          <p:cNvPr id="157" name="Google Shape;157;p17"/>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pic>
        <p:nvPicPr>
          <p:cNvPr id="158" name="Google Shape;158;p17"/>
          <p:cNvPicPr preferRelativeResize="0"/>
          <p:nvPr/>
        </p:nvPicPr>
        <p:blipFill>
          <a:blip r:embed="rId3">
            <a:alphaModFix/>
          </a:blip>
          <a:stretch>
            <a:fillRect/>
          </a:stretch>
        </p:blipFill>
        <p:spPr>
          <a:xfrm>
            <a:off x="1567104" y="1152475"/>
            <a:ext cx="6009797" cy="3416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Gameplay - Level 2</a:t>
            </a:r>
            <a:endParaRPr>
              <a:latin typeface="Courier New"/>
              <a:ea typeface="Courier New"/>
              <a:cs typeface="Courier New"/>
              <a:sym typeface="Courier New"/>
            </a:endParaRPr>
          </a:p>
        </p:txBody>
      </p:sp>
      <p:sp>
        <p:nvSpPr>
          <p:cNvPr id="164" name="Google Shape;164;p18"/>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pic>
        <p:nvPicPr>
          <p:cNvPr id="165" name="Google Shape;165;p18"/>
          <p:cNvPicPr preferRelativeResize="0"/>
          <p:nvPr/>
        </p:nvPicPr>
        <p:blipFill>
          <a:blip r:embed="rId3">
            <a:alphaModFix/>
          </a:blip>
          <a:stretch>
            <a:fillRect/>
          </a:stretch>
        </p:blipFill>
        <p:spPr>
          <a:xfrm>
            <a:off x="1564700" y="1152475"/>
            <a:ext cx="6014601" cy="3416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Gameplay - Level 3</a:t>
            </a:r>
            <a:endParaRPr>
              <a:latin typeface="Courier New"/>
              <a:ea typeface="Courier New"/>
              <a:cs typeface="Courier New"/>
              <a:sym typeface="Courier New"/>
            </a:endParaRPr>
          </a:p>
        </p:txBody>
      </p:sp>
      <p:sp>
        <p:nvSpPr>
          <p:cNvPr id="171" name="Google Shape;171;p19"/>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pic>
        <p:nvPicPr>
          <p:cNvPr id="172" name="Google Shape;172;p19"/>
          <p:cNvPicPr preferRelativeResize="0"/>
          <p:nvPr/>
        </p:nvPicPr>
        <p:blipFill>
          <a:blip r:embed="rId3">
            <a:alphaModFix/>
          </a:blip>
          <a:stretch>
            <a:fillRect/>
          </a:stretch>
        </p:blipFill>
        <p:spPr>
          <a:xfrm>
            <a:off x="1564700" y="1152475"/>
            <a:ext cx="6014599"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311700" y="445025"/>
            <a:ext cx="8520600" cy="57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bg">
                <a:latin typeface="Courier New"/>
                <a:ea typeface="Courier New"/>
                <a:cs typeface="Courier New"/>
                <a:sym typeface="Courier New"/>
              </a:rPr>
              <a:t>Gameplay - Level 4</a:t>
            </a:r>
            <a:endParaRPr>
              <a:latin typeface="Courier New"/>
              <a:ea typeface="Courier New"/>
              <a:cs typeface="Courier New"/>
              <a:sym typeface="Courier New"/>
            </a:endParaRPr>
          </a:p>
        </p:txBody>
      </p:sp>
      <p:sp>
        <p:nvSpPr>
          <p:cNvPr id="178" name="Google Shape;178;p20"/>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pic>
        <p:nvPicPr>
          <p:cNvPr id="179" name="Google Shape;179;p20"/>
          <p:cNvPicPr preferRelativeResize="0"/>
          <p:nvPr/>
        </p:nvPicPr>
        <p:blipFill>
          <a:blip r:embed="rId3">
            <a:alphaModFix/>
          </a:blip>
          <a:stretch>
            <a:fillRect/>
          </a:stretch>
        </p:blipFill>
        <p:spPr>
          <a:xfrm>
            <a:off x="1564700" y="1152475"/>
            <a:ext cx="6014599" cy="3416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roducingPowerPoint2007">
  <a:themeElements>
    <a:clrScheme name="Custom 57">
      <a:dk1>
        <a:srgbClr val="262140"/>
      </a:dk1>
      <a:lt1>
        <a:srgbClr val="FFFFFF"/>
      </a:lt1>
      <a:dk2>
        <a:srgbClr val="3A3363"/>
      </a:dk2>
      <a:lt2>
        <a:srgbClr val="FFFFFF"/>
      </a:lt2>
      <a:accent1>
        <a:srgbClr val="F3D569"/>
      </a:accent1>
      <a:accent2>
        <a:srgbClr val="7DC6F3"/>
      </a:accent2>
      <a:accent3>
        <a:srgbClr val="F3D569"/>
      </a:accent3>
      <a:accent4>
        <a:srgbClr val="2F4B83"/>
      </a:accent4>
      <a:accent5>
        <a:srgbClr val="13C4D7"/>
      </a:accent5>
      <a:accent6>
        <a:srgbClr val="07AD85"/>
      </a:accent6>
      <a:hlink>
        <a:srgbClr val="ECBE18"/>
      </a:hlink>
      <a:folHlink>
        <a:srgbClr val="ECBE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